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6858000" cy="9144000"/>
  <p:embeddedFontLst>
    <p:embeddedFont>
      <p:font typeface="魏碑-简" panose="03000800000000000000" charset="-122"/>
      <p:regular r:id="rId26"/>
    </p:embeddedFont>
    <p:embeddedFont>
      <p:font typeface="Batangas" panose="00000800000000000000"/>
      <p:regular r:id="rId27"/>
    </p:embeddedFont>
    <p:embeddedFont>
      <p:font typeface="WenQuanYi" panose="020B0606030804020204" charset="-122"/>
      <p:regular r:id="rId28"/>
    </p:embeddedFont>
    <p:embeddedFont>
      <p:font typeface="Calibri" panose="020F050202020403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91"/>
      </p:cViewPr>
      <p:guideLst>
        <p:guide orient="horz" pos="216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9.svg"/><Relationship Id="rId7" Type="http://schemas.openxmlformats.org/officeDocument/2006/relationships/image" Target="../media/image26.png"/><Relationship Id="rId6" Type="http://schemas.openxmlformats.org/officeDocument/2006/relationships/image" Target="../media/image8.svg"/><Relationship Id="rId5" Type="http://schemas.openxmlformats.org/officeDocument/2006/relationships/image" Target="../media/image25.png"/><Relationship Id="rId4" Type="http://schemas.openxmlformats.org/officeDocument/2006/relationships/image" Target="../media/image7.svg"/><Relationship Id="rId3" Type="http://schemas.openxmlformats.org/officeDocument/2006/relationships/image" Target="../media/image24.png"/><Relationship Id="rId2" Type="http://schemas.openxmlformats.org/officeDocument/2006/relationships/image" Target="../media/image6.svg"/><Relationship Id="rId10" Type="http://schemas.openxmlformats.org/officeDocument/2006/relationships/slideLayout" Target="../slideLayouts/slideLayout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sv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3.sv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14.png"/><Relationship Id="rId7" Type="http://schemas.openxmlformats.org/officeDocument/2006/relationships/image" Target="../media/image4.svg"/><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12.png"/><Relationship Id="rId3" Type="http://schemas.openxmlformats.org/officeDocument/2006/relationships/image" Target="../media/image2.svg"/><Relationship Id="rId2" Type="http://schemas.openxmlformats.org/officeDocument/2006/relationships/image" Target="../media/image11.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2541/output_1.jpgoutput_1"/>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757">
                <a:alpha val="3490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6" name="Picture 6" descr="/private/var/folders/f6/7nsh5b515ts31ks591qt51480000gn/T/com.kingsoft.wpsoffice.mac/picturecompress_20221217152541/output_2.pngoutput_2"/>
          <p:cNvPicPr>
            <a:picLocks noChangeAspect="1"/>
          </p:cNvPicPr>
          <p:nvPr/>
        </p:nvPicPr>
        <p:blipFill>
          <a:blip r:embed="rId2"/>
          <a:srcRect/>
          <a:stretch>
            <a:fillRect/>
          </a:stretch>
        </p:blipFill>
        <p:spPr>
          <a:xfrm>
            <a:off x="1172736" y="-14937"/>
            <a:ext cx="18270732" cy="10481231"/>
          </a:xfrm>
          <a:prstGeom prst="rect">
            <a:avLst/>
          </a:prstGeom>
        </p:spPr>
      </p:pic>
      <p:grpSp>
        <p:nvGrpSpPr>
          <p:cNvPr id="7" name="Group 7"/>
          <p:cNvGrpSpPr/>
          <p:nvPr/>
        </p:nvGrpSpPr>
        <p:grpSpPr>
          <a:xfrm>
            <a:off x="0" y="0"/>
            <a:ext cx="3928745" cy="10287000"/>
            <a:chOff x="0" y="0"/>
            <a:chExt cx="1034784" cy="2709333"/>
          </a:xfrm>
        </p:grpSpPr>
        <p:sp>
          <p:nvSpPr>
            <p:cNvPr id="8" name="Freeform 8"/>
            <p:cNvSpPr/>
            <p:nvPr/>
          </p:nvSpPr>
          <p:spPr>
            <a:xfrm>
              <a:off x="0" y="0"/>
              <a:ext cx="1034784" cy="2709333"/>
            </a:xfrm>
            <a:custGeom>
              <a:avLst/>
              <a:gdLst/>
              <a:ahLst/>
              <a:cxnLst/>
              <a:rect l="l" t="t" r="r" b="b"/>
              <a:pathLst>
                <a:path w="1034784" h="2709333">
                  <a:moveTo>
                    <a:pt x="0" y="0"/>
                  </a:moveTo>
                  <a:lnTo>
                    <a:pt x="1034784" y="0"/>
                  </a:lnTo>
                  <a:lnTo>
                    <a:pt x="1034784" y="2709333"/>
                  </a:lnTo>
                  <a:lnTo>
                    <a:pt x="0" y="2709333"/>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10" name="Group 10"/>
          <p:cNvGrpSpPr/>
          <p:nvPr/>
        </p:nvGrpSpPr>
        <p:grpSpPr>
          <a:xfrm>
            <a:off x="17104496" y="-14937"/>
            <a:ext cx="1173979" cy="1173979"/>
            <a:chOff x="0" y="0"/>
            <a:chExt cx="1565306" cy="1565306"/>
          </a:xfrm>
        </p:grpSpPr>
        <p:grpSp>
          <p:nvGrpSpPr>
            <p:cNvPr id="11" name="Group 11"/>
            <p:cNvGrpSpPr/>
            <p:nvPr/>
          </p:nvGrpSpPr>
          <p:grpSpPr>
            <a:xfrm>
              <a:off x="595354" y="0"/>
              <a:ext cx="969952" cy="96995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a:off x="0" y="969952"/>
              <a:ext cx="595354" cy="595354"/>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7" name="Group 17"/>
          <p:cNvGrpSpPr/>
          <p:nvPr/>
        </p:nvGrpSpPr>
        <p:grpSpPr>
          <a:xfrm>
            <a:off x="17268" y="9113021"/>
            <a:ext cx="1155468" cy="1173979"/>
            <a:chOff x="0" y="0"/>
            <a:chExt cx="1540625" cy="1565306"/>
          </a:xfrm>
        </p:grpSpPr>
        <p:grpSp>
          <p:nvGrpSpPr>
            <p:cNvPr id="18" name="Group 18"/>
            <p:cNvGrpSpPr/>
            <p:nvPr/>
          </p:nvGrpSpPr>
          <p:grpSpPr>
            <a:xfrm>
              <a:off x="0" y="595354"/>
              <a:ext cx="969952" cy="969952"/>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a:off x="945271" y="0"/>
              <a:ext cx="595354" cy="59535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4" name="Group 24"/>
          <p:cNvGrpSpPr/>
          <p:nvPr/>
        </p:nvGrpSpPr>
        <p:grpSpPr>
          <a:xfrm>
            <a:off x="1940661" y="2658206"/>
            <a:ext cx="14406677" cy="4970587"/>
            <a:chOff x="0" y="0"/>
            <a:chExt cx="3794351" cy="1309126"/>
          </a:xfrm>
        </p:grpSpPr>
        <p:sp>
          <p:nvSpPr>
            <p:cNvPr id="25" name="Freeform 25"/>
            <p:cNvSpPr/>
            <p:nvPr/>
          </p:nvSpPr>
          <p:spPr>
            <a:xfrm>
              <a:off x="0" y="0"/>
              <a:ext cx="3794351" cy="1309126"/>
            </a:xfrm>
            <a:custGeom>
              <a:avLst/>
              <a:gdLst/>
              <a:ahLst/>
              <a:cxnLst/>
              <a:rect l="l" t="t" r="r" b="b"/>
              <a:pathLst>
                <a:path w="3794351" h="1309126">
                  <a:moveTo>
                    <a:pt x="0" y="0"/>
                  </a:moveTo>
                  <a:lnTo>
                    <a:pt x="3794351" y="0"/>
                  </a:lnTo>
                  <a:lnTo>
                    <a:pt x="3794351" y="1309126"/>
                  </a:lnTo>
                  <a:lnTo>
                    <a:pt x="0" y="1309126"/>
                  </a:lnTo>
                  <a:close/>
                </a:path>
              </a:pathLst>
            </a:custGeom>
            <a:solidFill>
              <a:srgbClr val="FFFFFF">
                <a:alpha val="69804"/>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7" name="Group 27"/>
          <p:cNvGrpSpPr/>
          <p:nvPr/>
        </p:nvGrpSpPr>
        <p:grpSpPr>
          <a:xfrm>
            <a:off x="1940661" y="2658206"/>
            <a:ext cx="864654" cy="4970587"/>
            <a:chOff x="0" y="0"/>
            <a:chExt cx="227728" cy="1309126"/>
          </a:xfrm>
        </p:grpSpPr>
        <p:sp>
          <p:nvSpPr>
            <p:cNvPr id="28" name="Freeform 28"/>
            <p:cNvSpPr/>
            <p:nvPr/>
          </p:nvSpPr>
          <p:spPr>
            <a:xfrm>
              <a:off x="0" y="0"/>
              <a:ext cx="227728" cy="1309126"/>
            </a:xfrm>
            <a:custGeom>
              <a:avLst/>
              <a:gdLst/>
              <a:ahLst/>
              <a:cxnLst/>
              <a:rect l="l" t="t" r="r" b="b"/>
              <a:pathLst>
                <a:path w="227728" h="1309126">
                  <a:moveTo>
                    <a:pt x="0" y="0"/>
                  </a:moveTo>
                  <a:lnTo>
                    <a:pt x="227728" y="0"/>
                  </a:lnTo>
                  <a:lnTo>
                    <a:pt x="227728" y="1309126"/>
                  </a:lnTo>
                  <a:lnTo>
                    <a:pt x="0" y="1309126"/>
                  </a:lnTo>
                  <a:close/>
                </a:path>
              </a:pathLst>
            </a:custGeom>
            <a:solidFill>
              <a:srgbClr val="2A5CE9"/>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30" name="Group 30"/>
          <p:cNvGrpSpPr/>
          <p:nvPr/>
        </p:nvGrpSpPr>
        <p:grpSpPr>
          <a:xfrm>
            <a:off x="16195862" y="2658206"/>
            <a:ext cx="151476" cy="4970587"/>
            <a:chOff x="0" y="0"/>
            <a:chExt cx="39895" cy="1309126"/>
          </a:xfrm>
        </p:grpSpPr>
        <p:sp>
          <p:nvSpPr>
            <p:cNvPr id="31" name="Freeform 31"/>
            <p:cNvSpPr/>
            <p:nvPr/>
          </p:nvSpPr>
          <p:spPr>
            <a:xfrm>
              <a:off x="0" y="0"/>
              <a:ext cx="39895" cy="1309126"/>
            </a:xfrm>
            <a:custGeom>
              <a:avLst/>
              <a:gdLst/>
              <a:ahLst/>
              <a:cxnLst/>
              <a:rect l="l" t="t" r="r" b="b"/>
              <a:pathLst>
                <a:path w="39895" h="1309126">
                  <a:moveTo>
                    <a:pt x="0" y="0"/>
                  </a:moveTo>
                  <a:lnTo>
                    <a:pt x="39895" y="0"/>
                  </a:lnTo>
                  <a:lnTo>
                    <a:pt x="39895" y="1309126"/>
                  </a:lnTo>
                  <a:lnTo>
                    <a:pt x="0" y="1309126"/>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sp>
        <p:nvSpPr>
          <p:cNvPr id="33" name="TextBox 33"/>
          <p:cNvSpPr txBox="1"/>
          <p:nvPr/>
        </p:nvSpPr>
        <p:spPr>
          <a:xfrm>
            <a:off x="3285568" y="3434863"/>
            <a:ext cx="12910294" cy="4394835"/>
          </a:xfrm>
          <a:prstGeom prst="rect">
            <a:avLst/>
          </a:prstGeom>
        </p:spPr>
        <p:txBody>
          <a:bodyPr lIns="0" tIns="0" rIns="0" bIns="0" rtlCol="0" anchor="t">
            <a:spAutoFit/>
          </a:bodyPr>
          <a:lstStyle/>
          <a:p>
            <a:pPr>
              <a:lnSpc>
                <a:spcPts val="17135"/>
              </a:lnSpc>
            </a:pPr>
            <a:r>
              <a:rPr lang="en-US" sz="14770" spc="1521">
                <a:solidFill>
                  <a:srgbClr val="000000"/>
                </a:solidFill>
                <a:ea typeface="思源黑体-超粗体 Bold"/>
              </a:rPr>
              <a:t>交大建筑PPT</a:t>
            </a:r>
            <a:endParaRPr lang="en-US" sz="14770" spc="1521">
              <a:solidFill>
                <a:srgbClr val="000000"/>
              </a:solidFill>
              <a:latin typeface="+mj-lt"/>
              <a:ea typeface="魏碑-简" panose="03000800000000000000" charset="-122"/>
              <a:cs typeface="+mj-lt"/>
            </a:endParaRPr>
          </a:p>
          <a:p>
            <a:pPr>
              <a:lnSpc>
                <a:spcPts val="17135"/>
              </a:lnSpc>
            </a:pPr>
            <a:endParaRPr>
              <a:latin typeface="+mj-lt"/>
              <a:ea typeface="魏碑-简" panose="03000800000000000000" charset="-122"/>
              <a:cs typeface="+mj-lt"/>
            </a:endParaRPr>
          </a:p>
        </p:txBody>
      </p:sp>
      <p:pic>
        <p:nvPicPr>
          <p:cNvPr id="34" name="Picture 34" descr="/private/var/folders/f6/7nsh5b515ts31ks591qt51480000gn/T/com.kingsoft.wpsoffice.mac/picturecompress_20221217152541/output_3.pngoutput_3"/>
          <p:cNvPicPr>
            <a:picLocks noChangeAspect="1"/>
          </p:cNvPicPr>
          <p:nvPr/>
        </p:nvPicPr>
        <p:blipFill>
          <a:blip r:embed="rId3"/>
          <a:srcRect/>
          <a:stretch>
            <a:fillRect/>
          </a:stretch>
        </p:blipFill>
        <p:spPr>
          <a:xfrm>
            <a:off x="85750" y="81774"/>
            <a:ext cx="3784998" cy="1077269"/>
          </a:xfrm>
          <a:prstGeom prst="rect">
            <a:avLst/>
          </a:prstGeom>
        </p:spPr>
      </p:pic>
      <p:sp>
        <p:nvSpPr>
          <p:cNvPr id="35" name="TextBox 35"/>
          <p:cNvSpPr txBox="1"/>
          <p:nvPr/>
        </p:nvSpPr>
        <p:spPr>
          <a:xfrm>
            <a:off x="3285568" y="6208585"/>
            <a:ext cx="12910294" cy="562229"/>
          </a:xfrm>
          <a:prstGeom prst="rect">
            <a:avLst/>
          </a:prstGeom>
        </p:spPr>
        <p:txBody>
          <a:bodyPr lIns="0" tIns="0" rIns="0" bIns="0" rtlCol="0" anchor="t">
            <a:spAutoFit/>
          </a:bodyPr>
          <a:lstStyle/>
          <a:p>
            <a:pPr>
              <a:lnSpc>
                <a:spcPts val="4410"/>
              </a:lnSpc>
            </a:pPr>
            <a:r>
              <a:rPr lang="en-US" sz="3800" spc="1303">
                <a:solidFill>
                  <a:srgbClr val="000000"/>
                </a:solidFill>
                <a:latin typeface="思源黑体-粗体" panose="020B0800000000000000" charset="-122"/>
              </a:rPr>
              <a:t>BEIJING JIAOTONG UNIVERSITY</a:t>
            </a:r>
            <a:endParaRPr lang="en-US" sz="3800" spc="1303">
              <a:solidFill>
                <a:srgbClr val="000000"/>
              </a:solidFill>
              <a:latin typeface="思源黑体-粗体" panose="020B0800000000000000" charset="-122"/>
            </a:endParaRPr>
          </a:p>
        </p:txBody>
      </p:sp>
      <p:sp>
        <p:nvSpPr>
          <p:cNvPr id="36" name="TextBox 36"/>
          <p:cNvSpPr txBox="1"/>
          <p:nvPr/>
        </p:nvSpPr>
        <p:spPr>
          <a:xfrm>
            <a:off x="6010195" y="8049973"/>
            <a:ext cx="6267610" cy="646430"/>
          </a:xfrm>
          <a:prstGeom prst="rect">
            <a:avLst/>
          </a:prstGeom>
        </p:spPr>
        <p:txBody>
          <a:bodyPr lIns="0" tIns="0" rIns="0" bIns="0" rtlCol="0" anchor="t">
            <a:spAutoFit/>
          </a:bodyPr>
          <a:lstStyle/>
          <a:p>
            <a:pPr algn="ctr">
              <a:lnSpc>
                <a:spcPts val="5320"/>
              </a:lnSpc>
              <a:spcBef>
                <a:spcPct val="0"/>
              </a:spcBef>
            </a:pPr>
            <a:r>
              <a:rPr lang="en-US" sz="3800">
                <a:solidFill>
                  <a:srgbClr val="FFFFFF"/>
                </a:solidFill>
                <a:ea typeface="思源黑体-粗体 Bold"/>
              </a:rPr>
              <a:t>汇报人：小红果</a:t>
            </a:r>
            <a:endParaRPr lang="en-US" sz="3800">
              <a:solidFill>
                <a:srgbClr val="FFFFFF"/>
              </a:solidFill>
              <a:ea typeface="思源黑体-粗体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6" grpId="0"/>
      <p:bldP spid="3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952152" y="2854637"/>
            <a:ext cx="5217569" cy="6812261"/>
            <a:chOff x="0" y="0"/>
            <a:chExt cx="1374175" cy="1794176"/>
          </a:xfrm>
        </p:grpSpPr>
        <p:sp>
          <p:nvSpPr>
            <p:cNvPr id="4" name="Freeform 4"/>
            <p:cNvSpPr/>
            <p:nvPr/>
          </p:nvSpPr>
          <p:spPr>
            <a:xfrm>
              <a:off x="0" y="0"/>
              <a:ext cx="1374175" cy="1794176"/>
            </a:xfrm>
            <a:custGeom>
              <a:avLst/>
              <a:gdLst/>
              <a:ahLst/>
              <a:cxnLst/>
              <a:rect l="l" t="t" r="r" b="b"/>
              <a:pathLst>
                <a:path w="1374175" h="1794176">
                  <a:moveTo>
                    <a:pt x="0" y="0"/>
                  </a:moveTo>
                  <a:lnTo>
                    <a:pt x="1374175" y="0"/>
                  </a:lnTo>
                  <a:lnTo>
                    <a:pt x="1374175" y="1794176"/>
                  </a:lnTo>
                  <a:lnTo>
                    <a:pt x="0" y="1794176"/>
                  </a:lnTo>
                  <a:close/>
                </a:path>
              </a:pathLst>
            </a:custGeom>
            <a:solidFill>
              <a:srgbClr val="2A5CE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过程难点反思</a:t>
            </a:r>
            <a:endParaRPr lang="en-US" sz="5400">
              <a:solidFill>
                <a:srgbClr val="000000"/>
              </a:solidFill>
              <a:ea typeface="思源黑体-粗体 Bold"/>
            </a:endParaRPr>
          </a:p>
        </p:txBody>
      </p:sp>
      <p:sp>
        <p:nvSpPr>
          <p:cNvPr id="7" name="TextBox 7"/>
          <p:cNvSpPr txBox="1"/>
          <p:nvPr/>
        </p:nvSpPr>
        <p:spPr>
          <a:xfrm>
            <a:off x="1028700" y="3445187"/>
            <a:ext cx="5141022" cy="582308"/>
          </a:xfrm>
          <a:prstGeom prst="rect">
            <a:avLst/>
          </a:prstGeom>
        </p:spPr>
        <p:txBody>
          <a:bodyPr lIns="0" tIns="0" rIns="0" bIns="0" rtlCol="0" anchor="t">
            <a:spAutoFit/>
          </a:bodyPr>
          <a:lstStyle/>
          <a:p>
            <a:pPr algn="ctr">
              <a:lnSpc>
                <a:spcPts val="4640"/>
              </a:lnSpc>
            </a:pPr>
            <a:r>
              <a:rPr lang="en-US" sz="4000">
                <a:solidFill>
                  <a:srgbClr val="FFFFFF"/>
                </a:solidFill>
                <a:ea typeface="思源黑体-粗体 Bold"/>
              </a:rPr>
              <a:t>标题内容</a:t>
            </a:r>
            <a:endParaRPr lang="en-US" sz="4000">
              <a:solidFill>
                <a:srgbClr val="FFFFFF"/>
              </a:solidFill>
              <a:ea typeface="思源黑体-粗体 Bold"/>
            </a:endParaRPr>
          </a:p>
        </p:txBody>
      </p:sp>
      <p:sp>
        <p:nvSpPr>
          <p:cNvPr id="8" name="TextBox 8"/>
          <p:cNvSpPr txBox="1"/>
          <p:nvPr/>
        </p:nvSpPr>
        <p:spPr>
          <a:xfrm>
            <a:off x="1443624" y="4566595"/>
            <a:ext cx="4311174" cy="3949065"/>
          </a:xfrm>
          <a:prstGeom prst="rect">
            <a:avLst/>
          </a:prstGeom>
        </p:spPr>
        <p:txBody>
          <a:bodyPr lIns="0" tIns="0" rIns="0" bIns="0" rtlCol="0" anchor="t">
            <a:spAutoFit/>
          </a:bodyPr>
          <a:lstStyle/>
          <a:p>
            <a:pPr algn="ct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grpSp>
        <p:nvGrpSpPr>
          <p:cNvPr id="9" name="Group 9"/>
          <p:cNvGrpSpPr>
            <a:grpSpLocks noChangeAspect="1"/>
          </p:cNvGrpSpPr>
          <p:nvPr/>
        </p:nvGrpSpPr>
        <p:grpSpPr>
          <a:xfrm>
            <a:off x="6534570" y="2854637"/>
            <a:ext cx="5217569" cy="3223156"/>
            <a:chOff x="0" y="0"/>
            <a:chExt cx="21306790" cy="13162280"/>
          </a:xfrm>
        </p:grpSpPr>
        <p:sp>
          <p:nvSpPr>
            <p:cNvPr id="10" name="Freeform 10"/>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1"/>
              <a:stretch>
                <a:fillRect l="-4469" r="-4469"/>
              </a:stretch>
            </a:blipFill>
          </p:spPr>
        </p:sp>
        <p:sp>
          <p:nvSpPr>
            <p:cNvPr id="11" name="Freeform 11"/>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sp>
        <p:nvSpPr>
          <p:cNvPr id="12" name="TextBox 12"/>
          <p:cNvSpPr txBox="1"/>
          <p:nvPr/>
        </p:nvSpPr>
        <p:spPr>
          <a:xfrm>
            <a:off x="6542845" y="6477843"/>
            <a:ext cx="5021664"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3" name="TextBox 13"/>
          <p:cNvSpPr txBox="1"/>
          <p:nvPr/>
        </p:nvSpPr>
        <p:spPr>
          <a:xfrm>
            <a:off x="6534570" y="7316239"/>
            <a:ext cx="5021664" cy="18154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4" name="Group 14"/>
          <p:cNvGrpSpPr>
            <a:grpSpLocks noChangeAspect="1"/>
          </p:cNvGrpSpPr>
          <p:nvPr/>
        </p:nvGrpSpPr>
        <p:grpSpPr>
          <a:xfrm>
            <a:off x="12114089" y="2854637"/>
            <a:ext cx="5217569" cy="3223156"/>
            <a:chOff x="0" y="0"/>
            <a:chExt cx="21306790" cy="13162280"/>
          </a:xfrm>
        </p:grpSpPr>
        <p:sp>
          <p:nvSpPr>
            <p:cNvPr id="15" name="Freeform 15"/>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2"/>
              <a:stretch>
                <a:fillRect l="-4441" r="-4441"/>
              </a:stretch>
            </a:blipFill>
          </p:spPr>
        </p:sp>
        <p:sp>
          <p:nvSpPr>
            <p:cNvPr id="16" name="Freeform 16"/>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sp>
        <p:nvSpPr>
          <p:cNvPr id="17" name="TextBox 17"/>
          <p:cNvSpPr txBox="1"/>
          <p:nvPr/>
        </p:nvSpPr>
        <p:spPr>
          <a:xfrm>
            <a:off x="12122365" y="6477843"/>
            <a:ext cx="5021664"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8" name="TextBox 18"/>
          <p:cNvSpPr txBox="1"/>
          <p:nvPr/>
        </p:nvSpPr>
        <p:spPr>
          <a:xfrm>
            <a:off x="12114089" y="7316239"/>
            <a:ext cx="5021664" cy="18154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9" name="Group 19"/>
          <p:cNvGrpSpPr/>
          <p:nvPr/>
        </p:nvGrpSpPr>
        <p:grpSpPr>
          <a:xfrm>
            <a:off x="17114021" y="0"/>
            <a:ext cx="1173979" cy="1173979"/>
            <a:chOff x="0" y="0"/>
            <a:chExt cx="1565306" cy="1565306"/>
          </a:xfrm>
        </p:grpSpPr>
        <p:grpSp>
          <p:nvGrpSpPr>
            <p:cNvPr id="20" name="Group 20"/>
            <p:cNvGrpSpPr/>
            <p:nvPr/>
          </p:nvGrpSpPr>
          <p:grpSpPr>
            <a:xfrm>
              <a:off x="595354" y="0"/>
              <a:ext cx="969952" cy="969952"/>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a:off x="0" y="969952"/>
              <a:ext cx="595354" cy="595354"/>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26" name="Picture 26" descr="/private/var/folders/f6/7nsh5b515ts31ks591qt51480000gn/T/com.kingsoft.wpsoffice.mac/picturecompress_20221217152541/output_23.pngoutput_23"/>
          <p:cNvPicPr>
            <a:picLocks noChangeAspect="1"/>
          </p:cNvPicPr>
          <p:nvPr/>
        </p:nvPicPr>
        <p:blipFill>
          <a:blip r:embed="rId3"/>
          <a:srcRect/>
          <a:stretch>
            <a:fillRect/>
          </a:stretch>
        </p:blipFill>
        <p:spPr>
          <a:xfrm>
            <a:off x="85750" y="81774"/>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in)">
                                      <p:cBhvr>
                                        <p:cTn id="3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2" grpId="0"/>
      <p:bldP spid="12" grpId="1"/>
      <p:bldP spid="13" grpId="0"/>
      <p:bldP spid="13" grpId="1"/>
      <p:bldP spid="17" grpId="0"/>
      <p:bldP spid="17" grpId="1"/>
      <p:bldP spid="18" grpId="0"/>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3500" y="2878994"/>
            <a:ext cx="9207052" cy="6579131"/>
            <a:chOff x="0" y="0"/>
            <a:chExt cx="12276070" cy="8772175"/>
          </a:xfrm>
        </p:grpSpPr>
        <p:pic>
          <p:nvPicPr>
            <p:cNvPr id="3" name="Picture 3"/>
            <p:cNvPicPr>
              <a:picLocks noChangeAspect="1"/>
            </p:cNvPicPr>
            <p:nvPr/>
          </p:nvPicPr>
          <p:blipFill>
            <a:blip r:embed="rId1"/>
            <a:srcRect l="4198" r="4198"/>
            <a:stretch>
              <a:fillRect/>
            </a:stretch>
          </p:blipFill>
          <p:spPr>
            <a:xfrm>
              <a:off x="0" y="0"/>
              <a:ext cx="6074535" cy="8772175"/>
            </a:xfrm>
            <a:prstGeom prst="rect">
              <a:avLst/>
            </a:prstGeom>
          </p:spPr>
        </p:pic>
        <p:pic>
          <p:nvPicPr>
            <p:cNvPr id="4" name="Picture 4"/>
            <p:cNvPicPr>
              <a:picLocks noChangeAspect="1"/>
            </p:cNvPicPr>
            <p:nvPr/>
          </p:nvPicPr>
          <p:blipFill>
            <a:blip r:embed="rId2"/>
            <a:srcRect l="31274" r="31274"/>
            <a:stretch>
              <a:fillRect/>
            </a:stretch>
          </p:blipFill>
          <p:spPr>
            <a:xfrm>
              <a:off x="6201535" y="0"/>
              <a:ext cx="6074535" cy="8772175"/>
            </a:xfrm>
            <a:prstGeom prst="rect">
              <a:avLst/>
            </a:prstGeom>
          </p:spPr>
        </p:pic>
      </p:grpSp>
      <p:sp>
        <p:nvSpPr>
          <p:cNvPr id="5" name="AutoShape 5"/>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6" name="TextBox 6"/>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过程难点反思</a:t>
            </a:r>
            <a:endParaRPr lang="en-US" sz="5400">
              <a:solidFill>
                <a:srgbClr val="000000"/>
              </a:solidFill>
              <a:ea typeface="思源黑体-粗体 Bold"/>
            </a:endParaRPr>
          </a:p>
        </p:txBody>
      </p:sp>
      <p:sp>
        <p:nvSpPr>
          <p:cNvPr id="7" name="TextBox 7"/>
          <p:cNvSpPr txBox="1"/>
          <p:nvPr/>
        </p:nvSpPr>
        <p:spPr>
          <a:xfrm>
            <a:off x="11173974" y="2898044"/>
            <a:ext cx="6085326" cy="513080"/>
          </a:xfrm>
          <a:prstGeom prst="rect">
            <a:avLst/>
          </a:prstGeom>
        </p:spPr>
        <p:txBody>
          <a:bodyPr lIns="0" tIns="0" rIns="0" bIns="0" rtlCol="0" anchor="t">
            <a:spAutoFit/>
          </a:bodyPr>
          <a:lstStyle/>
          <a:p>
            <a:pPr algn="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grpSp>
        <p:nvGrpSpPr>
          <p:cNvPr id="8" name="Group 8"/>
          <p:cNvGrpSpPr/>
          <p:nvPr/>
        </p:nvGrpSpPr>
        <p:grpSpPr>
          <a:xfrm>
            <a:off x="0" y="0"/>
            <a:ext cx="1178156" cy="1173979"/>
            <a:chOff x="0" y="0"/>
            <a:chExt cx="1570874" cy="1565306"/>
          </a:xfrm>
        </p:grpSpPr>
        <p:grpSp>
          <p:nvGrpSpPr>
            <p:cNvPr id="9" name="Group 9"/>
            <p:cNvGrpSpPr/>
            <p:nvPr/>
          </p:nvGrpSpPr>
          <p:grpSpPr>
            <a:xfrm>
              <a:off x="0" y="0"/>
              <a:ext cx="969952" cy="96995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975520" y="969952"/>
              <a:ext cx="595354" cy="59535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5" name="Group 15"/>
          <p:cNvGrpSpPr/>
          <p:nvPr/>
        </p:nvGrpSpPr>
        <p:grpSpPr>
          <a:xfrm>
            <a:off x="17114021" y="9113021"/>
            <a:ext cx="1173979" cy="1173979"/>
            <a:chOff x="0" y="0"/>
            <a:chExt cx="1565306" cy="1565306"/>
          </a:xfrm>
        </p:grpSpPr>
        <p:grpSp>
          <p:nvGrpSpPr>
            <p:cNvPr id="16" name="Group 16"/>
            <p:cNvGrpSpPr/>
            <p:nvPr/>
          </p:nvGrpSpPr>
          <p:grpSpPr>
            <a:xfrm>
              <a:off x="595354" y="595354"/>
              <a:ext cx="969952" cy="96995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0" y="0"/>
              <a:ext cx="595354" cy="59535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2" name="TextBox 22"/>
          <p:cNvSpPr txBox="1"/>
          <p:nvPr/>
        </p:nvSpPr>
        <p:spPr>
          <a:xfrm>
            <a:off x="11173974" y="3906424"/>
            <a:ext cx="6085326" cy="48634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gn="r">
              <a:lnSpc>
                <a:spcPts val="2400"/>
              </a:lnSpc>
            </a:pPr>
            <a:endParaRPr lang="en-US" sz="1600" spc="40">
              <a:solidFill>
                <a:srgbClr val="545454"/>
              </a:solidFill>
              <a:ea typeface="思源黑体-粗体" panose="020B0800000000000000" charset="-122"/>
            </a:endParaRPr>
          </a:p>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gn="r">
              <a:lnSpc>
                <a:spcPts val="2400"/>
              </a:lnSpc>
            </a:pPr>
            <a:endParaRPr lang="en-US" sz="1600" spc="40">
              <a:solidFill>
                <a:srgbClr val="545454"/>
              </a:solidFill>
              <a:ea typeface="思源黑体-粗体" panose="020B0800000000000000" charset="-122"/>
            </a:endParaRPr>
          </a:p>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pic>
        <p:nvPicPr>
          <p:cNvPr id="23" name="Picture 23" descr="/private/var/folders/f6/7nsh5b515ts31ks591qt51480000gn/T/com.kingsoft.wpsoffice.mac/picturecompress_20221217152541/output_24.pngoutput_24"/>
          <p:cNvPicPr>
            <a:picLocks noChangeAspect="1"/>
          </p:cNvPicPr>
          <p:nvPr/>
        </p:nvPicPr>
        <p:blipFill>
          <a:blip r:embed="rId3"/>
          <a:srcRect/>
          <a:stretch>
            <a:fillRect/>
          </a:stretch>
        </p:blipFill>
        <p:spPr>
          <a:xfrm>
            <a:off x="14349321" y="96711"/>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2541/output_25.jpgoutput_25"/>
          <p:cNvPicPr>
            <a:picLocks noChangeAspect="1"/>
          </p:cNvPicPr>
          <p:nvPr/>
        </p:nvPicPr>
        <p:blipFill>
          <a:blip r:embed="rId1"/>
          <a:srcRect/>
          <a:stretch>
            <a:fillRect/>
          </a:stretch>
        </p:blipFill>
        <p:spPr>
          <a:xfrm>
            <a:off x="0" y="0"/>
            <a:ext cx="18288000" cy="10287000"/>
          </a:xfrm>
          <a:prstGeom prst="rect">
            <a:avLst/>
          </a:prstGeom>
        </p:spPr>
      </p:pic>
      <p:pic>
        <p:nvPicPr>
          <p:cNvPr id="3" name="Picture 3" descr="/private/var/folders/f6/7nsh5b515ts31ks591qt51480000gn/T/com.kingsoft.wpsoffice.mac/picturecompress_20221217152541/output_26.pngoutput_26"/>
          <p:cNvPicPr>
            <a:picLocks noChangeAspect="1"/>
          </p:cNvPicPr>
          <p:nvPr/>
        </p:nvPicPr>
        <p:blipFill>
          <a:blip r:embed="rId2"/>
          <a:srcRect/>
          <a:stretch>
            <a:fillRect/>
          </a:stretch>
        </p:blipFill>
        <p:spPr>
          <a:xfrm>
            <a:off x="0" y="0"/>
            <a:ext cx="18278475" cy="10287000"/>
          </a:xfrm>
          <a:prstGeom prst="rect">
            <a:avLst/>
          </a:prstGeom>
        </p:spPr>
      </p:pic>
      <p:grpSp>
        <p:nvGrpSpPr>
          <p:cNvPr id="4" name="Group 4"/>
          <p:cNvGrpSpPr/>
          <p:nvPr/>
        </p:nvGrpSpPr>
        <p:grpSpPr>
          <a:xfrm>
            <a:off x="4678004" y="677504"/>
            <a:ext cx="8931993" cy="893199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a:off x="17104496" y="-14937"/>
            <a:ext cx="1173979" cy="1173979"/>
            <a:chOff x="0" y="0"/>
            <a:chExt cx="1565306" cy="1565306"/>
          </a:xfrm>
        </p:grpSpPr>
        <p:grpSp>
          <p:nvGrpSpPr>
            <p:cNvPr id="8" name="Group 8"/>
            <p:cNvGrpSpPr/>
            <p:nvPr/>
          </p:nvGrpSpPr>
          <p:grpSpPr>
            <a:xfrm>
              <a:off x="595354" y="0"/>
              <a:ext cx="969952" cy="96995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0" y="969952"/>
              <a:ext cx="595354" cy="59535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4" name="Group 14"/>
          <p:cNvGrpSpPr/>
          <p:nvPr/>
        </p:nvGrpSpPr>
        <p:grpSpPr>
          <a:xfrm>
            <a:off x="17268" y="9113021"/>
            <a:ext cx="1155468" cy="1173979"/>
            <a:chOff x="0" y="0"/>
            <a:chExt cx="1540625" cy="1565306"/>
          </a:xfrm>
        </p:grpSpPr>
        <p:grpSp>
          <p:nvGrpSpPr>
            <p:cNvPr id="15" name="Group 15"/>
            <p:cNvGrpSpPr/>
            <p:nvPr/>
          </p:nvGrpSpPr>
          <p:grpSpPr>
            <a:xfrm>
              <a:off x="0" y="595354"/>
              <a:ext cx="969952" cy="96995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a:off x="945271" y="0"/>
              <a:ext cx="595354" cy="59535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1" name="TextBox 21"/>
          <p:cNvSpPr txBox="1"/>
          <p:nvPr/>
        </p:nvSpPr>
        <p:spPr>
          <a:xfrm>
            <a:off x="2518264" y="4345750"/>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研究过程方法</a:t>
            </a:r>
            <a:endParaRPr lang="en-US" sz="11200" spc="447">
              <a:solidFill>
                <a:srgbClr val="FFFFFF"/>
              </a:solidFill>
              <a:ea typeface="思源黑体-粗体 Bold"/>
            </a:endParaRPr>
          </a:p>
        </p:txBody>
      </p:sp>
      <p:sp>
        <p:nvSpPr>
          <p:cNvPr id="23" name="TextBox 23"/>
          <p:cNvSpPr txBox="1"/>
          <p:nvPr/>
        </p:nvSpPr>
        <p:spPr>
          <a:xfrm>
            <a:off x="2518264" y="1936407"/>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03 </a:t>
            </a:r>
            <a:endParaRPr lang="en-US" sz="12000" spc="455">
              <a:solidFill>
                <a:srgbClr val="FFFFFF"/>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012420" y="1714500"/>
            <a:ext cx="5257800" cy="6858000"/>
          </a:xfrm>
          <a:prstGeom prst="rect">
            <a:avLst/>
          </a:prstGeom>
          <a:solidFill>
            <a:srgbClr val="F2F6FF"/>
          </a:solidFill>
          <a:ln>
            <a:solidFill>
              <a:srgbClr val="F2F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p:cNvSpPr/>
          <p:nvPr/>
        </p:nvSpPr>
        <p:spPr>
          <a:xfrm>
            <a:off x="961224" y="2057947"/>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0" y="2936447"/>
            <a:ext cx="18288000" cy="7350553"/>
            <a:chOff x="0" y="0"/>
            <a:chExt cx="4816593" cy="1935948"/>
          </a:xfrm>
        </p:grpSpPr>
        <p:sp>
          <p:nvSpPr>
            <p:cNvPr id="4" name="Freeform 4"/>
            <p:cNvSpPr/>
            <p:nvPr/>
          </p:nvSpPr>
          <p:spPr>
            <a:xfrm>
              <a:off x="0" y="0"/>
              <a:ext cx="4816592" cy="1935948"/>
            </a:xfrm>
            <a:custGeom>
              <a:avLst/>
              <a:gdLst/>
              <a:ahLst/>
              <a:cxnLst/>
              <a:rect l="l" t="t" r="r" b="b"/>
              <a:pathLst>
                <a:path w="4816592" h="1935948">
                  <a:moveTo>
                    <a:pt x="0" y="0"/>
                  </a:moveTo>
                  <a:lnTo>
                    <a:pt x="4816592" y="0"/>
                  </a:lnTo>
                  <a:lnTo>
                    <a:pt x="4816592" y="1935948"/>
                  </a:lnTo>
                  <a:lnTo>
                    <a:pt x="0" y="1935948"/>
                  </a:lnTo>
                  <a:close/>
                </a:path>
              </a:pathLst>
            </a:custGeom>
            <a:solidFill>
              <a:srgbClr val="F2F6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0" name="Picture 10" descr="/private/var/folders/f6/7nsh5b515ts31ks591qt51480000gn/T/com.kingsoft.wpsoffice.mac/picturecompress_20221217152541/output_27.pngoutput_27"/>
          <p:cNvPicPr>
            <a:picLocks noChangeAspect="1"/>
          </p:cNvPicPr>
          <p:nvPr/>
        </p:nvPicPr>
        <p:blipFill>
          <a:blip r:embed="rId1"/>
          <a:srcRect/>
          <a:stretch>
            <a:fillRect/>
          </a:stretch>
        </p:blipFill>
        <p:spPr>
          <a:xfrm>
            <a:off x="13098780" y="1831975"/>
            <a:ext cx="5057775" cy="6622415"/>
          </a:xfrm>
          <a:prstGeom prst="rect">
            <a:avLst/>
          </a:prstGeom>
        </p:spPr>
      </p:pic>
      <p:pic>
        <p:nvPicPr>
          <p:cNvPr id="9" name="Picture 9" descr="/private/var/folders/f6/7nsh5b515ts31ks591qt51480000gn/T/com.kingsoft.wpsoffice.mac/picturecompress_20221217152541/output_28.pngoutput_28"/>
          <p:cNvPicPr>
            <a:picLocks noChangeAspect="1"/>
          </p:cNvPicPr>
          <p:nvPr/>
        </p:nvPicPr>
        <p:blipFill>
          <a:blip r:embed="rId2"/>
          <a:srcRect/>
          <a:stretch>
            <a:fillRect/>
          </a:stretch>
        </p:blipFill>
        <p:spPr>
          <a:xfrm>
            <a:off x="14349321" y="96711"/>
            <a:ext cx="3784998" cy="1077269"/>
          </a:xfrm>
          <a:prstGeom prst="rect">
            <a:avLst/>
          </a:prstGeom>
        </p:spPr>
      </p:pic>
      <p:sp>
        <p:nvSpPr>
          <p:cNvPr id="11" name="TextBox 11"/>
          <p:cNvSpPr txBox="1"/>
          <p:nvPr/>
        </p:nvSpPr>
        <p:spPr>
          <a:xfrm>
            <a:off x="961224" y="72063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12" name="TextBox 12"/>
          <p:cNvSpPr txBox="1"/>
          <p:nvPr/>
        </p:nvSpPr>
        <p:spPr>
          <a:xfrm>
            <a:off x="2011045" y="3663402"/>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3" name="TextBox 13"/>
          <p:cNvSpPr txBox="1"/>
          <p:nvPr/>
        </p:nvSpPr>
        <p:spPr>
          <a:xfrm>
            <a:off x="2011045" y="4509418"/>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4" name="TextBox 14"/>
          <p:cNvSpPr txBox="1"/>
          <p:nvPr/>
        </p:nvSpPr>
        <p:spPr>
          <a:xfrm>
            <a:off x="1028700" y="3306947"/>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S </a:t>
            </a:r>
            <a:endParaRPr lang="en-US" sz="7000">
              <a:solidFill>
                <a:srgbClr val="2A5CE9"/>
              </a:solidFill>
              <a:latin typeface="Batangas" panose="00000800000000000000"/>
            </a:endParaRPr>
          </a:p>
        </p:txBody>
      </p:sp>
      <p:sp>
        <p:nvSpPr>
          <p:cNvPr id="15" name="TextBox 15"/>
          <p:cNvSpPr txBox="1"/>
          <p:nvPr/>
        </p:nvSpPr>
        <p:spPr>
          <a:xfrm>
            <a:off x="2011045" y="6823578"/>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6" name="TextBox 16"/>
          <p:cNvSpPr txBox="1"/>
          <p:nvPr/>
        </p:nvSpPr>
        <p:spPr>
          <a:xfrm>
            <a:off x="2011045" y="7651179"/>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7" name="TextBox 17"/>
          <p:cNvSpPr txBox="1"/>
          <p:nvPr/>
        </p:nvSpPr>
        <p:spPr>
          <a:xfrm>
            <a:off x="1028700" y="6448708"/>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O </a:t>
            </a:r>
            <a:endParaRPr lang="en-US" sz="7000">
              <a:solidFill>
                <a:srgbClr val="2A5CE9"/>
              </a:solidFill>
              <a:latin typeface="Batangas" panose="00000800000000000000"/>
            </a:endParaRPr>
          </a:p>
        </p:txBody>
      </p:sp>
      <p:sp>
        <p:nvSpPr>
          <p:cNvPr id="18" name="TextBox 18"/>
          <p:cNvSpPr txBox="1"/>
          <p:nvPr/>
        </p:nvSpPr>
        <p:spPr>
          <a:xfrm>
            <a:off x="8087358" y="6823399"/>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9" name="TextBox 19"/>
          <p:cNvSpPr txBox="1"/>
          <p:nvPr/>
        </p:nvSpPr>
        <p:spPr>
          <a:xfrm>
            <a:off x="8087358" y="7661795"/>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0" name="TextBox 20"/>
          <p:cNvSpPr txBox="1"/>
          <p:nvPr/>
        </p:nvSpPr>
        <p:spPr>
          <a:xfrm>
            <a:off x="7105013" y="6459323"/>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T </a:t>
            </a:r>
            <a:endParaRPr lang="en-US" sz="7000">
              <a:solidFill>
                <a:srgbClr val="2A5CE9"/>
              </a:solidFill>
              <a:latin typeface="Batangas" panose="00000800000000000000"/>
            </a:endParaRPr>
          </a:p>
        </p:txBody>
      </p:sp>
      <p:sp>
        <p:nvSpPr>
          <p:cNvPr id="21" name="TextBox 21"/>
          <p:cNvSpPr txBox="1"/>
          <p:nvPr/>
        </p:nvSpPr>
        <p:spPr>
          <a:xfrm>
            <a:off x="8093231" y="3652607"/>
            <a:ext cx="4135595"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2" name="TextBox 22"/>
          <p:cNvSpPr txBox="1"/>
          <p:nvPr/>
        </p:nvSpPr>
        <p:spPr>
          <a:xfrm>
            <a:off x="8093231" y="4509418"/>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3" name="TextBox 23"/>
          <p:cNvSpPr txBox="1"/>
          <p:nvPr/>
        </p:nvSpPr>
        <p:spPr>
          <a:xfrm>
            <a:off x="7110886" y="3306947"/>
            <a:ext cx="1549802" cy="1203317"/>
          </a:xfrm>
          <a:prstGeom prst="rect">
            <a:avLst/>
          </a:prstGeom>
        </p:spPr>
        <p:txBody>
          <a:bodyPr lIns="0" tIns="0" rIns="0" bIns="0" rtlCol="0" anchor="t">
            <a:spAutoFit/>
          </a:bodyPr>
          <a:lstStyle/>
          <a:p>
            <a:pPr algn="just">
              <a:lnSpc>
                <a:spcPts val="9800"/>
              </a:lnSpc>
            </a:pPr>
            <a:r>
              <a:rPr lang="en-US" sz="7000">
                <a:solidFill>
                  <a:srgbClr val="2A5CE9"/>
                </a:solidFill>
                <a:latin typeface="Batangas" panose="00000800000000000000"/>
              </a:rPr>
              <a:t>W </a:t>
            </a:r>
            <a:endParaRPr lang="en-US" sz="7000">
              <a:solidFill>
                <a:srgbClr val="2A5CE9"/>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8" grpId="0"/>
      <p:bldP spid="18" grpId="1"/>
      <p:bldP spid="19" grpId="0"/>
      <p:bldP spid="19" grpId="1"/>
      <p:bldP spid="21" grpId="0"/>
      <p:bldP spid="21" grpId="1"/>
      <p:bldP spid="22" grpId="0"/>
      <p:bldP spid="2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6550380" y="3413677"/>
            <a:ext cx="2188673" cy="21886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9D9D9"/>
            </a:solidFill>
          </p:spPr>
        </p:sp>
        <p:sp>
          <p:nvSpPr>
            <p:cNvPr id="5" name="TextBox 5"/>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26521" y="4089819"/>
            <a:ext cx="836389" cy="836389"/>
          </a:xfrm>
          <a:prstGeom prst="rect">
            <a:avLst/>
          </a:prstGeom>
        </p:spPr>
      </p:pic>
      <p:grpSp>
        <p:nvGrpSpPr>
          <p:cNvPr id="7" name="Group 7"/>
          <p:cNvGrpSpPr/>
          <p:nvPr/>
        </p:nvGrpSpPr>
        <p:grpSpPr>
          <a:xfrm>
            <a:off x="9572536" y="3413677"/>
            <a:ext cx="2188673" cy="218867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9" name="TextBox 9"/>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27267" y="4093228"/>
            <a:ext cx="679211" cy="829570"/>
          </a:xfrm>
          <a:prstGeom prst="rect">
            <a:avLst/>
          </a:prstGeom>
        </p:spPr>
      </p:pic>
      <p:grpSp>
        <p:nvGrpSpPr>
          <p:cNvPr id="11" name="Group 11"/>
          <p:cNvGrpSpPr/>
          <p:nvPr/>
        </p:nvGrpSpPr>
        <p:grpSpPr>
          <a:xfrm>
            <a:off x="9572536" y="6543788"/>
            <a:ext cx="2188673" cy="218867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9D9D9"/>
            </a:solidFill>
          </p:spPr>
        </p:sp>
        <p:sp>
          <p:nvSpPr>
            <p:cNvPr id="13" name="TextBox 13"/>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64284" y="7235536"/>
            <a:ext cx="805176" cy="805176"/>
          </a:xfrm>
          <a:prstGeom prst="rect">
            <a:avLst/>
          </a:prstGeom>
        </p:spPr>
      </p:pic>
      <p:grpSp>
        <p:nvGrpSpPr>
          <p:cNvPr id="15" name="Group 15"/>
          <p:cNvGrpSpPr/>
          <p:nvPr/>
        </p:nvGrpSpPr>
        <p:grpSpPr>
          <a:xfrm>
            <a:off x="6550380" y="6543788"/>
            <a:ext cx="2188673" cy="218867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7" name="TextBox 17"/>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75095" y="7227434"/>
            <a:ext cx="739242" cy="821380"/>
          </a:xfrm>
          <a:prstGeom prst="rect">
            <a:avLst/>
          </a:prstGeom>
        </p:spPr>
      </p:pic>
      <p:sp>
        <p:nvSpPr>
          <p:cNvPr id="19" name="TextBox 19"/>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20" name="TextBox 20"/>
          <p:cNvSpPr txBox="1"/>
          <p:nvPr/>
        </p:nvSpPr>
        <p:spPr>
          <a:xfrm>
            <a:off x="1859973" y="3343008"/>
            <a:ext cx="4266769"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1" name="TextBox 21"/>
          <p:cNvSpPr txBox="1"/>
          <p:nvPr/>
        </p:nvSpPr>
        <p:spPr>
          <a:xfrm>
            <a:off x="1859973" y="4181404"/>
            <a:ext cx="4266769" cy="15106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2" name="TextBox 22"/>
          <p:cNvSpPr txBox="1"/>
          <p:nvPr/>
        </p:nvSpPr>
        <p:spPr>
          <a:xfrm>
            <a:off x="12161258" y="3343008"/>
            <a:ext cx="4266769"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3" name="TextBox 23"/>
          <p:cNvSpPr txBox="1"/>
          <p:nvPr/>
        </p:nvSpPr>
        <p:spPr>
          <a:xfrm>
            <a:off x="12161258" y="4181404"/>
            <a:ext cx="4266769"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4" name="TextBox 24"/>
          <p:cNvSpPr txBox="1"/>
          <p:nvPr/>
        </p:nvSpPr>
        <p:spPr>
          <a:xfrm>
            <a:off x="12161258" y="6473119"/>
            <a:ext cx="4266769" cy="513093"/>
          </a:xfrm>
          <a:prstGeom prst="rect">
            <a:avLst/>
          </a:prstGeom>
        </p:spPr>
        <p:txBody>
          <a:bodyPr lIns="0" tIns="0" rIns="0" bIns="0" rtlCol="0" anchor="t">
            <a:spAutoFit/>
          </a:bodyPr>
          <a:lstStyle/>
          <a:p>
            <a:pP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5" name="TextBox 25"/>
          <p:cNvSpPr txBox="1"/>
          <p:nvPr/>
        </p:nvSpPr>
        <p:spPr>
          <a:xfrm>
            <a:off x="12161258" y="7311515"/>
            <a:ext cx="4266769"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
        <p:nvSpPr>
          <p:cNvPr id="26" name="TextBox 26"/>
          <p:cNvSpPr txBox="1"/>
          <p:nvPr/>
        </p:nvSpPr>
        <p:spPr>
          <a:xfrm>
            <a:off x="1859973" y="6473119"/>
            <a:ext cx="4266769"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27" name="TextBox 27"/>
          <p:cNvSpPr txBox="1"/>
          <p:nvPr/>
        </p:nvSpPr>
        <p:spPr>
          <a:xfrm>
            <a:off x="1859973" y="7311515"/>
            <a:ext cx="4266769" cy="15106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8" name="Group 28"/>
          <p:cNvGrpSpPr/>
          <p:nvPr/>
        </p:nvGrpSpPr>
        <p:grpSpPr>
          <a:xfrm>
            <a:off x="0" y="0"/>
            <a:ext cx="1178156" cy="1173979"/>
            <a:chOff x="0" y="0"/>
            <a:chExt cx="1570874" cy="1565306"/>
          </a:xfrm>
        </p:grpSpPr>
        <p:grpSp>
          <p:nvGrpSpPr>
            <p:cNvPr id="29" name="Group 29"/>
            <p:cNvGrpSpPr/>
            <p:nvPr/>
          </p:nvGrpSpPr>
          <p:grpSpPr>
            <a:xfrm>
              <a:off x="0" y="0"/>
              <a:ext cx="969952" cy="969952"/>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2" name="Group 32"/>
            <p:cNvGrpSpPr/>
            <p:nvPr/>
          </p:nvGrpSpPr>
          <p:grpSpPr>
            <a:xfrm>
              <a:off x="975520" y="969952"/>
              <a:ext cx="595354" cy="595354"/>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35" name="Group 35"/>
          <p:cNvGrpSpPr/>
          <p:nvPr/>
        </p:nvGrpSpPr>
        <p:grpSpPr>
          <a:xfrm>
            <a:off x="17114021" y="9113021"/>
            <a:ext cx="1173979" cy="1173979"/>
            <a:chOff x="0" y="0"/>
            <a:chExt cx="1565306" cy="1565306"/>
          </a:xfrm>
        </p:grpSpPr>
        <p:grpSp>
          <p:nvGrpSpPr>
            <p:cNvPr id="36" name="Group 36"/>
            <p:cNvGrpSpPr/>
            <p:nvPr/>
          </p:nvGrpSpPr>
          <p:grpSpPr>
            <a:xfrm>
              <a:off x="595354" y="595354"/>
              <a:ext cx="969952" cy="969952"/>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9" name="Group 39"/>
            <p:cNvGrpSpPr/>
            <p:nvPr/>
          </p:nvGrpSpPr>
          <p:grpSpPr>
            <a:xfrm>
              <a:off x="0" y="0"/>
              <a:ext cx="595354" cy="595354"/>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2" name="Picture 42" descr="/private/var/folders/f6/7nsh5b515ts31ks591qt51480000gn/T/com.kingsoft.wpsoffice.mac/picturecompress_20221217152541/output_33.pngoutput_33"/>
          <p:cNvPicPr>
            <a:picLocks noChangeAspect="1"/>
          </p:cNvPicPr>
          <p:nvPr/>
        </p:nvPicPr>
        <p:blipFill>
          <a:blip r:embed="rId9"/>
          <a:srcRect/>
          <a:stretch>
            <a:fillRect/>
          </a:stretch>
        </p:blipFill>
        <p:spPr>
          <a:xfrm>
            <a:off x="14349321" y="96711"/>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ox(in)">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20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46433"/>
            <a:ext cx="6775049" cy="6775049"/>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solidFill>
          </p:spPr>
        </p:sp>
        <p:sp>
          <p:nvSpPr>
            <p:cNvPr id="4" name="TextBox 4"/>
            <p:cNvSpPr txBox="1"/>
            <p:nvPr/>
          </p:nvSpPr>
          <p:spPr>
            <a:xfrm>
              <a:off x="76200" y="38100"/>
              <a:ext cx="660400" cy="698500"/>
            </a:xfrm>
            <a:prstGeom prst="rect">
              <a:avLst/>
            </a:prstGeom>
          </p:spPr>
          <p:txBody>
            <a:bodyPr lIns="46140" tIns="46140" rIns="46140" bIns="46140" rtlCol="0" anchor="ctr"/>
            <a:lstStyle/>
            <a:p>
              <a:pPr algn="ctr">
                <a:lnSpc>
                  <a:spcPts val="2415"/>
                </a:lnSpc>
              </a:pPr>
            </a:p>
          </p:txBody>
        </p:sp>
      </p:grpSp>
      <p:grpSp>
        <p:nvGrpSpPr>
          <p:cNvPr id="5" name="Group 5"/>
          <p:cNvGrpSpPr>
            <a:grpSpLocks noChangeAspect="1"/>
          </p:cNvGrpSpPr>
          <p:nvPr/>
        </p:nvGrpSpPr>
        <p:grpSpPr>
          <a:xfrm>
            <a:off x="1028700" y="4158411"/>
            <a:ext cx="6775049" cy="677502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a:stretch>
            </a:blipFill>
          </p:spPr>
        </p:sp>
      </p:grpSp>
      <p:sp>
        <p:nvSpPr>
          <p:cNvPr id="7" name="AutoShape 7"/>
          <p:cNvSpPr/>
          <p:nvPr/>
        </p:nvSpPr>
        <p:spPr>
          <a:xfrm>
            <a:off x="1661464" y="3088454"/>
            <a:ext cx="5509521" cy="0"/>
          </a:xfrm>
          <a:prstGeom prst="line">
            <a:avLst/>
          </a:prstGeom>
          <a:ln w="38100" cap="flat">
            <a:solidFill>
              <a:srgbClr val="C4D2F8"/>
            </a:solidFill>
            <a:prstDash val="sysDot"/>
            <a:headEnd type="oval" w="lg" len="lg"/>
            <a:tailEnd type="oval" w="lg" len="lg"/>
          </a:ln>
        </p:spPr>
      </p:sp>
      <p:sp>
        <p:nvSpPr>
          <p:cNvPr id="8" name="TextBox 8"/>
          <p:cNvSpPr txBox="1"/>
          <p:nvPr/>
        </p:nvSpPr>
        <p:spPr>
          <a:xfrm>
            <a:off x="1661464" y="1720726"/>
            <a:ext cx="5509521" cy="798957"/>
          </a:xfrm>
          <a:prstGeom prst="rect">
            <a:avLst/>
          </a:prstGeom>
        </p:spPr>
        <p:txBody>
          <a:bodyPr lIns="0" tIns="0" rIns="0" bIns="0" rtlCol="0" anchor="t">
            <a:spAutoFit/>
          </a:bodyPr>
          <a:lstStyle/>
          <a:p>
            <a:pPr>
              <a:lnSpc>
                <a:spcPts val="6265"/>
              </a:lnSpc>
            </a:pPr>
            <a:r>
              <a:rPr lang="en-US" sz="5400">
                <a:solidFill>
                  <a:srgbClr val="FFFFFF"/>
                </a:solidFill>
                <a:ea typeface="思源黑体-粗体 Bold"/>
              </a:rPr>
              <a:t>标题内容</a:t>
            </a:r>
            <a:endParaRPr lang="en-US" sz="5400">
              <a:solidFill>
                <a:srgbClr val="FFFFFF"/>
              </a:solidFill>
              <a:ea typeface="思源黑体-粗体 Bold"/>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1872485"/>
            <a:ext cx="584104" cy="681170"/>
          </a:xfrm>
          <a:prstGeom prst="rect">
            <a:avLst/>
          </a:prstGeom>
        </p:spPr>
      </p:pic>
      <p:sp>
        <p:nvSpPr>
          <p:cNvPr id="10" name="TextBox 10"/>
          <p:cNvSpPr txBox="1"/>
          <p:nvPr/>
        </p:nvSpPr>
        <p:spPr>
          <a:xfrm>
            <a:off x="10113673" y="1352865"/>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1" name="TextBox 11"/>
          <p:cNvSpPr txBox="1"/>
          <p:nvPr/>
        </p:nvSpPr>
        <p:spPr>
          <a:xfrm>
            <a:off x="9678636" y="2191261"/>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4803259"/>
            <a:ext cx="584104" cy="681170"/>
          </a:xfrm>
          <a:prstGeom prst="rect">
            <a:avLst/>
          </a:prstGeom>
        </p:spPr>
      </p:pic>
      <p:sp>
        <p:nvSpPr>
          <p:cNvPr id="13" name="TextBox 13"/>
          <p:cNvSpPr txBox="1"/>
          <p:nvPr/>
        </p:nvSpPr>
        <p:spPr>
          <a:xfrm>
            <a:off x="10113673" y="4283639"/>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4" name="TextBox 14"/>
          <p:cNvSpPr txBox="1"/>
          <p:nvPr/>
        </p:nvSpPr>
        <p:spPr>
          <a:xfrm>
            <a:off x="9678636" y="5122035"/>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396" y="7733345"/>
            <a:ext cx="584104" cy="681170"/>
          </a:xfrm>
          <a:prstGeom prst="rect">
            <a:avLst/>
          </a:prstGeom>
        </p:spPr>
      </p:pic>
      <p:sp>
        <p:nvSpPr>
          <p:cNvPr id="16" name="TextBox 16"/>
          <p:cNvSpPr txBox="1"/>
          <p:nvPr/>
        </p:nvSpPr>
        <p:spPr>
          <a:xfrm>
            <a:off x="10113673" y="7213724"/>
            <a:ext cx="6098502" cy="513093"/>
          </a:xfrm>
          <a:prstGeom prst="rect">
            <a:avLst/>
          </a:prstGeom>
        </p:spPr>
        <p:txBody>
          <a:bodyPr lIns="0" tIns="0" rIns="0" bIns="0" rtlCol="0" anchor="t">
            <a:spAutoFit/>
          </a:bodyPr>
          <a:lstStyle/>
          <a:p>
            <a:pPr algn="r">
              <a:lnSpc>
                <a:spcPts val="4060"/>
              </a:lnSpc>
            </a:pPr>
            <a:r>
              <a:rPr lang="en-US" sz="3500">
                <a:solidFill>
                  <a:srgbClr val="000000"/>
                </a:solidFill>
                <a:ea typeface="思源黑体-粗体 Bold"/>
              </a:rPr>
              <a:t>标题内容</a:t>
            </a:r>
            <a:endParaRPr lang="en-US" sz="3500">
              <a:solidFill>
                <a:srgbClr val="000000"/>
              </a:solidFill>
              <a:ea typeface="思源黑体-粗体 Bold"/>
            </a:endParaRPr>
          </a:p>
        </p:txBody>
      </p:sp>
      <p:sp>
        <p:nvSpPr>
          <p:cNvPr id="17" name="TextBox 17"/>
          <p:cNvSpPr txBox="1"/>
          <p:nvPr/>
        </p:nvSpPr>
        <p:spPr>
          <a:xfrm>
            <a:off x="9678636" y="8052121"/>
            <a:ext cx="6533539" cy="1205865"/>
          </a:xfrm>
          <a:prstGeom prst="rect">
            <a:avLst/>
          </a:prstGeom>
        </p:spPr>
        <p:txBody>
          <a:bodyPr lIns="0" tIns="0" rIns="0" bIns="0" rtlCol="0" anchor="t">
            <a:spAutoFit/>
          </a:bodyPr>
          <a:lstStyle/>
          <a:p>
            <a:pPr algn="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3" grpId="0"/>
      <p:bldP spid="13" grpId="1"/>
      <p:bldP spid="14" grpId="0"/>
      <p:bldP spid="14" grpId="1"/>
      <p:bldP spid="16" grpId="0"/>
      <p:bldP spid="16" grpId="1"/>
      <p:bldP spid="17" grpId="0"/>
      <p:bldP spid="1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49839" y="0"/>
            <a:ext cx="7738161" cy="10287000"/>
            <a:chOff x="0" y="0"/>
            <a:chExt cx="2038034" cy="2709333"/>
          </a:xfrm>
        </p:grpSpPr>
        <p:sp>
          <p:nvSpPr>
            <p:cNvPr id="3" name="Freeform 3"/>
            <p:cNvSpPr/>
            <p:nvPr/>
          </p:nvSpPr>
          <p:spPr>
            <a:xfrm>
              <a:off x="0" y="0"/>
              <a:ext cx="2038034" cy="2709333"/>
            </a:xfrm>
            <a:custGeom>
              <a:avLst/>
              <a:gdLst/>
              <a:ahLst/>
              <a:cxnLst/>
              <a:rect l="l" t="t" r="r" b="b"/>
              <a:pathLst>
                <a:path w="2038034" h="2709333">
                  <a:moveTo>
                    <a:pt x="0" y="0"/>
                  </a:moveTo>
                  <a:lnTo>
                    <a:pt x="2038034" y="0"/>
                  </a:lnTo>
                  <a:lnTo>
                    <a:pt x="2038034" y="2709333"/>
                  </a:lnTo>
                  <a:lnTo>
                    <a:pt x="0" y="2709333"/>
                  </a:lnTo>
                  <a:close/>
                </a:path>
              </a:pathLst>
            </a:custGeom>
            <a:solidFill>
              <a:srgbClr val="2A5C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5" name="AutoShape 5"/>
          <p:cNvSpPr/>
          <p:nvPr/>
        </p:nvSpPr>
        <p:spPr>
          <a:xfrm>
            <a:off x="961224" y="2534197"/>
            <a:ext cx="6492240" cy="0"/>
          </a:xfrm>
          <a:prstGeom prst="line">
            <a:avLst/>
          </a:prstGeom>
          <a:ln w="38100" cap="flat">
            <a:solidFill>
              <a:srgbClr val="C4D2F8"/>
            </a:solidFill>
            <a:prstDash val="sysDot"/>
            <a:headEnd type="oval" w="lg" len="lg"/>
            <a:tailEnd type="oval" w="lg" len="lg"/>
          </a:ln>
        </p:spPr>
      </p:sp>
      <p:sp>
        <p:nvSpPr>
          <p:cNvPr id="6" name="TextBox 6"/>
          <p:cNvSpPr txBox="1"/>
          <p:nvPr/>
        </p:nvSpPr>
        <p:spPr>
          <a:xfrm>
            <a:off x="961224" y="119688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研究过程方法</a:t>
            </a:r>
            <a:endParaRPr lang="en-US" sz="5400">
              <a:solidFill>
                <a:srgbClr val="000000"/>
              </a:solidFill>
              <a:ea typeface="思源黑体-粗体 Bold"/>
            </a:endParaRPr>
          </a:p>
        </p:txBody>
      </p:sp>
      <p:sp>
        <p:nvSpPr>
          <p:cNvPr id="7" name="TextBox 7"/>
          <p:cNvSpPr txBox="1"/>
          <p:nvPr/>
        </p:nvSpPr>
        <p:spPr>
          <a:xfrm>
            <a:off x="11447270" y="1130207"/>
            <a:ext cx="5913076" cy="1205865"/>
          </a:xfrm>
          <a:prstGeom prst="rect">
            <a:avLst/>
          </a:prstGeom>
        </p:spPr>
        <p:txBody>
          <a:bodyPr lIns="0" tIns="0" rIns="0" bIns="0" rtlCol="0" anchor="t">
            <a:spAutoFit/>
          </a:bodyPr>
          <a:lstStyle/>
          <a:p>
            <a:pPr algn="r">
              <a:lnSpc>
                <a:spcPts val="2400"/>
              </a:lnSpc>
            </a:pPr>
            <a:r>
              <a:rPr lang="en-US" sz="1600" spc="40">
                <a:solidFill>
                  <a:srgbClr val="F2F6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F2F6FF"/>
              </a:solidFill>
              <a:ea typeface="思源黑体-粗体" panose="020B0800000000000000" charset="-122"/>
            </a:endParaRPr>
          </a:p>
        </p:txBody>
      </p:sp>
      <p:grpSp>
        <p:nvGrpSpPr>
          <p:cNvPr id="8" name="Group 8"/>
          <p:cNvGrpSpPr/>
          <p:nvPr/>
        </p:nvGrpSpPr>
        <p:grpSpPr>
          <a:xfrm>
            <a:off x="952152" y="4378637"/>
            <a:ext cx="5217569" cy="4866044"/>
            <a:chOff x="0" y="0"/>
            <a:chExt cx="1374175" cy="1281592"/>
          </a:xfrm>
        </p:grpSpPr>
        <p:sp>
          <p:nvSpPr>
            <p:cNvPr id="9" name="Freeform 9"/>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229469" y="5016590"/>
            <a:ext cx="662936" cy="472493"/>
          </a:xfrm>
          <a:prstGeom prst="rect">
            <a:avLst/>
          </a:prstGeom>
        </p:spPr>
      </p:pic>
      <p:sp>
        <p:nvSpPr>
          <p:cNvPr id="12" name="TextBox 12"/>
          <p:cNvSpPr txBox="1"/>
          <p:nvPr/>
        </p:nvSpPr>
        <p:spPr>
          <a:xfrm>
            <a:off x="990426" y="6034757"/>
            <a:ext cx="5141022" cy="582308"/>
          </a:xfrm>
          <a:prstGeom prst="rect">
            <a:avLst/>
          </a:prstGeom>
        </p:spPr>
        <p:txBody>
          <a:bodyPr lIns="0" tIns="0" rIns="0" bIns="0" rtlCol="0" anchor="t">
            <a:spAutoFit/>
          </a:bodyPr>
          <a:lstStyle/>
          <a:p>
            <a:pPr algn="ctr">
              <a:lnSpc>
                <a:spcPts val="4640"/>
              </a:lnSpc>
            </a:pPr>
            <a:r>
              <a:rPr lang="en-US" sz="4000">
                <a:solidFill>
                  <a:srgbClr val="FFFFFF"/>
                </a:solidFill>
                <a:ea typeface="思源黑体-粗体 Bold"/>
              </a:rPr>
              <a:t>标题内容</a:t>
            </a:r>
            <a:endParaRPr lang="en-US" sz="4000">
              <a:solidFill>
                <a:srgbClr val="FFFFFF"/>
              </a:solidFill>
              <a:ea typeface="思源黑体-粗体 Bold"/>
            </a:endParaRPr>
          </a:p>
        </p:txBody>
      </p:sp>
      <p:sp>
        <p:nvSpPr>
          <p:cNvPr id="13" name="TextBox 13"/>
          <p:cNvSpPr txBox="1"/>
          <p:nvPr/>
        </p:nvSpPr>
        <p:spPr>
          <a:xfrm>
            <a:off x="1405350" y="7096064"/>
            <a:ext cx="4311174" cy="1510665"/>
          </a:xfrm>
          <a:prstGeom prst="rect">
            <a:avLst/>
          </a:prstGeom>
        </p:spPr>
        <p:txBody>
          <a:bodyPr lIns="0" tIns="0" rIns="0" bIns="0" rtlCol="0" anchor="t">
            <a:spAutoFit/>
          </a:bodyPr>
          <a:lstStyle/>
          <a:p>
            <a:pPr algn="ct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FFFFFF"/>
              </a:solidFill>
              <a:ea typeface="思源黑体-粗体" panose="020B0800000000000000" charset="-122"/>
            </a:endParaRPr>
          </a:p>
        </p:txBody>
      </p:sp>
      <p:grpSp>
        <p:nvGrpSpPr>
          <p:cNvPr id="14" name="Group 14"/>
          <p:cNvGrpSpPr/>
          <p:nvPr/>
        </p:nvGrpSpPr>
        <p:grpSpPr>
          <a:xfrm>
            <a:off x="6535042" y="4378637"/>
            <a:ext cx="5217569" cy="4866044"/>
            <a:chOff x="0" y="0"/>
            <a:chExt cx="1374175" cy="1281592"/>
          </a:xfrm>
        </p:grpSpPr>
        <p:sp>
          <p:nvSpPr>
            <p:cNvPr id="15" name="Freeform 15"/>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F2F6FF"/>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12358" y="5016590"/>
            <a:ext cx="662936" cy="472493"/>
          </a:xfrm>
          <a:prstGeom prst="rect">
            <a:avLst/>
          </a:prstGeom>
        </p:spPr>
      </p:pic>
      <p:sp>
        <p:nvSpPr>
          <p:cNvPr id="18" name="TextBox 18"/>
          <p:cNvSpPr txBox="1"/>
          <p:nvPr/>
        </p:nvSpPr>
        <p:spPr>
          <a:xfrm>
            <a:off x="6573315" y="6034757"/>
            <a:ext cx="5141022" cy="582308"/>
          </a:xfrm>
          <a:prstGeom prst="rect">
            <a:avLst/>
          </a:prstGeom>
        </p:spPr>
        <p:txBody>
          <a:bodyPr lIns="0" tIns="0" rIns="0" bIns="0" rtlCol="0" anchor="t">
            <a:spAutoFit/>
          </a:bodyPr>
          <a:lstStyle/>
          <a:p>
            <a:pPr algn="ctr">
              <a:lnSpc>
                <a:spcPts val="4640"/>
              </a:lnSpc>
            </a:pPr>
            <a:r>
              <a:rPr lang="en-US" sz="4000">
                <a:solidFill>
                  <a:srgbClr val="000000"/>
                </a:solidFill>
                <a:ea typeface="思源黑体-粗体 Bold"/>
              </a:rPr>
              <a:t>标题内容</a:t>
            </a:r>
            <a:endParaRPr lang="en-US" sz="4000">
              <a:solidFill>
                <a:srgbClr val="000000"/>
              </a:solidFill>
              <a:ea typeface="思源黑体-粗体 Bold"/>
            </a:endParaRPr>
          </a:p>
        </p:txBody>
      </p:sp>
      <p:sp>
        <p:nvSpPr>
          <p:cNvPr id="19" name="TextBox 19"/>
          <p:cNvSpPr txBox="1"/>
          <p:nvPr/>
        </p:nvSpPr>
        <p:spPr>
          <a:xfrm>
            <a:off x="6988239" y="7096064"/>
            <a:ext cx="431117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0" name="Group 20"/>
          <p:cNvGrpSpPr/>
          <p:nvPr/>
        </p:nvGrpSpPr>
        <p:grpSpPr>
          <a:xfrm>
            <a:off x="12117931" y="4392256"/>
            <a:ext cx="5217569" cy="4866044"/>
            <a:chOff x="0" y="0"/>
            <a:chExt cx="1374175" cy="1281592"/>
          </a:xfrm>
        </p:grpSpPr>
        <p:sp>
          <p:nvSpPr>
            <p:cNvPr id="21" name="Freeform 21"/>
            <p:cNvSpPr/>
            <p:nvPr/>
          </p:nvSpPr>
          <p:spPr>
            <a:xfrm>
              <a:off x="0" y="0"/>
              <a:ext cx="1374175" cy="1281592"/>
            </a:xfrm>
            <a:custGeom>
              <a:avLst/>
              <a:gdLst/>
              <a:ahLst/>
              <a:cxnLst/>
              <a:rect l="l" t="t" r="r" b="b"/>
              <a:pathLst>
                <a:path w="1374175" h="1281592">
                  <a:moveTo>
                    <a:pt x="0" y="0"/>
                  </a:moveTo>
                  <a:lnTo>
                    <a:pt x="1374175" y="0"/>
                  </a:lnTo>
                  <a:lnTo>
                    <a:pt x="1374175" y="1281592"/>
                  </a:lnTo>
                  <a:lnTo>
                    <a:pt x="0" y="1281592"/>
                  </a:lnTo>
                  <a:close/>
                </a:path>
              </a:pathLst>
            </a:custGeom>
            <a:solidFill>
              <a:srgbClr val="F2F6FF"/>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95247" y="5030209"/>
            <a:ext cx="662936" cy="472493"/>
          </a:xfrm>
          <a:prstGeom prst="rect">
            <a:avLst/>
          </a:prstGeom>
        </p:spPr>
      </p:pic>
      <p:sp>
        <p:nvSpPr>
          <p:cNvPr id="24" name="TextBox 24"/>
          <p:cNvSpPr txBox="1"/>
          <p:nvPr/>
        </p:nvSpPr>
        <p:spPr>
          <a:xfrm>
            <a:off x="12156204" y="6048376"/>
            <a:ext cx="5141022" cy="582308"/>
          </a:xfrm>
          <a:prstGeom prst="rect">
            <a:avLst/>
          </a:prstGeom>
        </p:spPr>
        <p:txBody>
          <a:bodyPr lIns="0" tIns="0" rIns="0" bIns="0" rtlCol="0" anchor="t">
            <a:spAutoFit/>
          </a:bodyPr>
          <a:lstStyle/>
          <a:p>
            <a:pPr algn="ctr">
              <a:lnSpc>
                <a:spcPts val="4640"/>
              </a:lnSpc>
            </a:pPr>
            <a:r>
              <a:rPr lang="en-US" sz="4000">
                <a:solidFill>
                  <a:srgbClr val="000000"/>
                </a:solidFill>
                <a:ea typeface="思源黑体-粗体 Bold"/>
              </a:rPr>
              <a:t>标题内容</a:t>
            </a:r>
            <a:endParaRPr lang="en-US" sz="4000">
              <a:solidFill>
                <a:srgbClr val="000000"/>
              </a:solidFill>
              <a:ea typeface="思源黑体-粗体 Bold"/>
            </a:endParaRPr>
          </a:p>
        </p:txBody>
      </p:sp>
      <p:sp>
        <p:nvSpPr>
          <p:cNvPr id="25" name="TextBox 25"/>
          <p:cNvSpPr txBox="1"/>
          <p:nvPr/>
        </p:nvSpPr>
        <p:spPr>
          <a:xfrm>
            <a:off x="12571128" y="7109683"/>
            <a:ext cx="431117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ox(in)">
                                      <p:cBhvr>
                                        <p:cTn id="35"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2" grpId="1"/>
      <p:bldP spid="13" grpId="0"/>
      <p:bldP spid="13" grpId="1"/>
      <p:bldP spid="18" grpId="0"/>
      <p:bldP spid="18" grpId="1"/>
      <p:bldP spid="19" grpId="0"/>
      <p:bldP spid="19" grpId="1"/>
      <p:bldP spid="24" grpId="0"/>
      <p:bldP spid="24"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2541/output_40.pngoutput_40"/>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4678004" y="677504"/>
            <a:ext cx="8931993" cy="893199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2518264" y="4338765"/>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论文研究总结</a:t>
            </a:r>
            <a:endParaRPr lang="en-US" sz="11200" spc="447">
              <a:solidFill>
                <a:srgbClr val="FFFFFF"/>
              </a:solidFill>
              <a:ea typeface="思源黑体-粗体 Bold"/>
            </a:endParaRPr>
          </a:p>
        </p:txBody>
      </p:sp>
      <p:sp>
        <p:nvSpPr>
          <p:cNvPr id="8" name="TextBox 8"/>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04 </a:t>
            </a:r>
            <a:endParaRPr lang="en-US" sz="12000" spc="455">
              <a:solidFill>
                <a:srgbClr val="FFFFFF"/>
              </a:solidFill>
              <a:latin typeface="Batangas" panose="00000800000000000000"/>
            </a:endParaRPr>
          </a:p>
        </p:txBody>
      </p:sp>
      <p:grpSp>
        <p:nvGrpSpPr>
          <p:cNvPr id="9" name="Group 9"/>
          <p:cNvGrpSpPr/>
          <p:nvPr/>
        </p:nvGrpSpPr>
        <p:grpSpPr>
          <a:xfrm>
            <a:off x="17104496" y="-14937"/>
            <a:ext cx="1173979" cy="1173979"/>
            <a:chOff x="0" y="0"/>
            <a:chExt cx="1565306" cy="1565306"/>
          </a:xfrm>
        </p:grpSpPr>
        <p:grpSp>
          <p:nvGrpSpPr>
            <p:cNvPr id="10" name="Group 10"/>
            <p:cNvGrpSpPr/>
            <p:nvPr/>
          </p:nvGrpSpPr>
          <p:grpSpPr>
            <a:xfrm>
              <a:off x="595354" y="0"/>
              <a:ext cx="969952" cy="9699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0" y="969952"/>
              <a:ext cx="595354" cy="59535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6" name="Group 16"/>
          <p:cNvGrpSpPr/>
          <p:nvPr/>
        </p:nvGrpSpPr>
        <p:grpSpPr>
          <a:xfrm>
            <a:off x="17268" y="9113021"/>
            <a:ext cx="1155468" cy="1173979"/>
            <a:chOff x="0" y="0"/>
            <a:chExt cx="1540625" cy="1565306"/>
          </a:xfrm>
        </p:grpSpPr>
        <p:grpSp>
          <p:nvGrpSpPr>
            <p:cNvPr id="17" name="Group 17"/>
            <p:cNvGrpSpPr/>
            <p:nvPr/>
          </p:nvGrpSpPr>
          <p:grpSpPr>
            <a:xfrm>
              <a:off x="0" y="595354"/>
              <a:ext cx="969952" cy="969952"/>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a:off x="945271" y="0"/>
              <a:ext cx="595354" cy="59535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论文研究总结</a:t>
            </a:r>
            <a:endParaRPr lang="en-US" sz="5400">
              <a:solidFill>
                <a:srgbClr val="000000"/>
              </a:solidFill>
              <a:ea typeface="思源黑体-粗体 Bold"/>
            </a:endParaRPr>
          </a:p>
        </p:txBody>
      </p:sp>
      <p:grpSp>
        <p:nvGrpSpPr>
          <p:cNvPr id="4" name="Group 4"/>
          <p:cNvGrpSpPr/>
          <p:nvPr/>
        </p:nvGrpSpPr>
        <p:grpSpPr>
          <a:xfrm>
            <a:off x="17114021" y="0"/>
            <a:ext cx="1173979" cy="1173979"/>
            <a:chOff x="0" y="0"/>
            <a:chExt cx="1565306" cy="1565306"/>
          </a:xfrm>
        </p:grpSpPr>
        <p:grpSp>
          <p:nvGrpSpPr>
            <p:cNvPr id="5" name="Group 5"/>
            <p:cNvGrpSpPr/>
            <p:nvPr/>
          </p:nvGrpSpPr>
          <p:grpSpPr>
            <a:xfrm>
              <a:off x="595354" y="0"/>
              <a:ext cx="969952" cy="96995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0" y="969952"/>
              <a:ext cx="595354" cy="59535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11" name="TextBox 11"/>
          <p:cNvSpPr txBox="1"/>
          <p:nvPr/>
        </p:nvSpPr>
        <p:spPr>
          <a:xfrm>
            <a:off x="4038384" y="3282790"/>
            <a:ext cx="177931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2" name="TextBox 12"/>
          <p:cNvSpPr txBox="1"/>
          <p:nvPr/>
        </p:nvSpPr>
        <p:spPr>
          <a:xfrm>
            <a:off x="4038384" y="4121186"/>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13" name="Group 13"/>
          <p:cNvGrpSpPr>
            <a:grpSpLocks noChangeAspect="1"/>
          </p:cNvGrpSpPr>
          <p:nvPr/>
        </p:nvGrpSpPr>
        <p:grpSpPr>
          <a:xfrm>
            <a:off x="952500" y="2942958"/>
            <a:ext cx="2704884" cy="2704874"/>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a:stretch>
            </a:blipFill>
          </p:spPr>
        </p:sp>
      </p:grpSp>
      <p:sp>
        <p:nvSpPr>
          <p:cNvPr id="15" name="TextBox 15"/>
          <p:cNvSpPr txBox="1"/>
          <p:nvPr/>
        </p:nvSpPr>
        <p:spPr>
          <a:xfrm>
            <a:off x="4114584" y="6940163"/>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6" name="TextBox 16"/>
          <p:cNvSpPr txBox="1"/>
          <p:nvPr/>
        </p:nvSpPr>
        <p:spPr>
          <a:xfrm>
            <a:off x="4114584" y="7778559"/>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17" name="Group 17"/>
          <p:cNvGrpSpPr>
            <a:grpSpLocks noChangeAspect="1"/>
          </p:cNvGrpSpPr>
          <p:nvPr/>
        </p:nvGrpSpPr>
        <p:grpSpPr>
          <a:xfrm>
            <a:off x="1028700" y="6600332"/>
            <a:ext cx="2704884" cy="2704874"/>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9102" r="-39102"/>
              </a:stretch>
            </a:blipFill>
          </p:spPr>
        </p:sp>
      </p:grpSp>
      <p:sp>
        <p:nvSpPr>
          <p:cNvPr id="19" name="TextBox 19"/>
          <p:cNvSpPr txBox="1"/>
          <p:nvPr/>
        </p:nvSpPr>
        <p:spPr>
          <a:xfrm>
            <a:off x="12666969" y="3282790"/>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0" name="TextBox 20"/>
          <p:cNvSpPr txBox="1"/>
          <p:nvPr/>
        </p:nvSpPr>
        <p:spPr>
          <a:xfrm>
            <a:off x="12666969" y="4121186"/>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1" name="Group 21"/>
          <p:cNvGrpSpPr>
            <a:grpSpLocks noChangeAspect="1"/>
          </p:cNvGrpSpPr>
          <p:nvPr/>
        </p:nvGrpSpPr>
        <p:grpSpPr>
          <a:xfrm>
            <a:off x="9581084" y="2942958"/>
            <a:ext cx="2704884" cy="2704874"/>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9102" r="-39102"/>
              </a:stretch>
            </a:blipFill>
          </p:spPr>
        </p:sp>
      </p:grpSp>
      <p:sp>
        <p:nvSpPr>
          <p:cNvPr id="23" name="TextBox 23"/>
          <p:cNvSpPr txBox="1"/>
          <p:nvPr/>
        </p:nvSpPr>
        <p:spPr>
          <a:xfrm>
            <a:off x="12743169" y="6940163"/>
            <a:ext cx="4678056"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4" name="TextBox 24"/>
          <p:cNvSpPr txBox="1"/>
          <p:nvPr/>
        </p:nvSpPr>
        <p:spPr>
          <a:xfrm>
            <a:off x="12743169" y="7778559"/>
            <a:ext cx="4678056"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grpSp>
        <p:nvGrpSpPr>
          <p:cNvPr id="25" name="Group 25"/>
          <p:cNvGrpSpPr>
            <a:grpSpLocks noChangeAspect="1"/>
          </p:cNvGrpSpPr>
          <p:nvPr/>
        </p:nvGrpSpPr>
        <p:grpSpPr>
          <a:xfrm>
            <a:off x="9657284" y="6600332"/>
            <a:ext cx="2704884" cy="2704874"/>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141" b="-16141"/>
              </a:stretch>
            </a:blipFill>
          </p:spPr>
        </p:sp>
      </p:grpSp>
      <p:pic>
        <p:nvPicPr>
          <p:cNvPr id="27" name="Picture 27" descr="/private/var/folders/f6/7nsh5b515ts31ks591qt51480000gn/T/com.kingsoft.wpsoffice.mac/picturecompress_20221217152541/output_41.pngoutput_41"/>
          <p:cNvPicPr>
            <a:picLocks noChangeAspect="1"/>
          </p:cNvPicPr>
          <p:nvPr/>
        </p:nvPicPr>
        <p:blipFill>
          <a:blip r:embed="rId5"/>
          <a:srcRect/>
          <a:stretch>
            <a:fillRect/>
          </a:stretch>
        </p:blipFill>
        <p:spPr>
          <a:xfrm>
            <a:off x="85750" y="81774"/>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in)">
                                      <p:cBhvr>
                                        <p:cTn id="25" dur="2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5" grpId="0"/>
      <p:bldP spid="15" grpId="1"/>
      <p:bldP spid="16" grpId="0"/>
      <p:bldP spid="16" grpId="1"/>
      <p:bldP spid="19" grpId="0"/>
      <p:bldP spid="19" grpId="1"/>
      <p:bldP spid="20" grpId="0"/>
      <p:bldP spid="20" grpId="1"/>
      <p:bldP spid="23" grpId="0"/>
      <p:bldP spid="23" grpId="1"/>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grpSp>
        <p:nvGrpSpPr>
          <p:cNvPr id="3" name="Group 3"/>
          <p:cNvGrpSpPr/>
          <p:nvPr/>
        </p:nvGrpSpPr>
        <p:grpSpPr>
          <a:xfrm>
            <a:off x="7443866" y="3067674"/>
            <a:ext cx="9892507" cy="6442490"/>
            <a:chOff x="0" y="0"/>
            <a:chExt cx="3212899" cy="2092398"/>
          </a:xfrm>
        </p:grpSpPr>
        <p:sp>
          <p:nvSpPr>
            <p:cNvPr id="4" name="Freeform 4"/>
            <p:cNvSpPr/>
            <p:nvPr/>
          </p:nvSpPr>
          <p:spPr>
            <a:xfrm>
              <a:off x="0" y="0"/>
              <a:ext cx="3212899" cy="2092398"/>
            </a:xfrm>
            <a:custGeom>
              <a:avLst/>
              <a:gdLst/>
              <a:ahLst/>
              <a:cxnLst/>
              <a:rect l="l" t="t" r="r" b="b"/>
              <a:pathLst>
                <a:path w="3212899" h="2092398">
                  <a:moveTo>
                    <a:pt x="0" y="0"/>
                  </a:moveTo>
                  <a:lnTo>
                    <a:pt x="3212899" y="0"/>
                  </a:lnTo>
                  <a:lnTo>
                    <a:pt x="3212899" y="2092398"/>
                  </a:lnTo>
                  <a:lnTo>
                    <a:pt x="0" y="2092398"/>
                  </a:lnTo>
                  <a:close/>
                </a:path>
              </a:pathLst>
            </a:custGeom>
            <a:solidFill>
              <a:srgbClr val="F2F6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a:off x="7886229" y="3696483"/>
            <a:ext cx="9007782" cy="5184871"/>
            <a:chOff x="0" y="0"/>
            <a:chExt cx="12010376" cy="6913161"/>
          </a:xfrm>
        </p:grpSpPr>
        <p:sp>
          <p:nvSpPr>
            <p:cNvPr id="7" name="TextBox 7"/>
            <p:cNvSpPr txBox="1"/>
            <p:nvPr/>
          </p:nvSpPr>
          <p:spPr>
            <a:xfrm>
              <a:off x="1287918"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计划1</a:t>
              </a:r>
              <a:endParaRPr lang="en-US" sz="1285">
                <a:solidFill>
                  <a:srgbClr val="000000"/>
                </a:solidFill>
                <a:ea typeface="WenQuanYi" panose="020B0606030804020204" charset="-122"/>
              </a:endParaRPr>
            </a:p>
          </p:txBody>
        </p:sp>
        <p:sp>
          <p:nvSpPr>
            <p:cNvPr id="8" name="TextBox 8"/>
            <p:cNvSpPr txBox="1"/>
            <p:nvPr/>
          </p:nvSpPr>
          <p:spPr>
            <a:xfrm>
              <a:off x="3609097"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计划2</a:t>
              </a:r>
              <a:endParaRPr lang="en-US" sz="1285">
                <a:solidFill>
                  <a:srgbClr val="000000"/>
                </a:solidFill>
                <a:ea typeface="WenQuanYi" panose="020B0606030804020204" charset="-122"/>
              </a:endParaRPr>
            </a:p>
          </p:txBody>
        </p:sp>
        <p:sp>
          <p:nvSpPr>
            <p:cNvPr id="9" name="TextBox 9"/>
            <p:cNvSpPr txBox="1"/>
            <p:nvPr/>
          </p:nvSpPr>
          <p:spPr>
            <a:xfrm>
              <a:off x="5930277"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计划3</a:t>
              </a:r>
              <a:endParaRPr lang="en-US" sz="1285">
                <a:solidFill>
                  <a:srgbClr val="000000"/>
                </a:solidFill>
                <a:ea typeface="WenQuanYi" panose="020B0606030804020204" charset="-122"/>
              </a:endParaRPr>
            </a:p>
          </p:txBody>
        </p:sp>
        <p:sp>
          <p:nvSpPr>
            <p:cNvPr id="10" name="TextBox 10"/>
            <p:cNvSpPr txBox="1"/>
            <p:nvPr/>
          </p:nvSpPr>
          <p:spPr>
            <a:xfrm>
              <a:off x="8251456"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计划4</a:t>
              </a:r>
              <a:endParaRPr lang="en-US" sz="1285">
                <a:solidFill>
                  <a:srgbClr val="000000"/>
                </a:solidFill>
                <a:ea typeface="WenQuanYi" panose="020B0606030804020204" charset="-122"/>
              </a:endParaRPr>
            </a:p>
          </p:txBody>
        </p:sp>
        <p:sp>
          <p:nvSpPr>
            <p:cNvPr id="11" name="TextBox 11"/>
            <p:cNvSpPr txBox="1"/>
            <p:nvPr/>
          </p:nvSpPr>
          <p:spPr>
            <a:xfrm>
              <a:off x="10572636" y="6638777"/>
              <a:ext cx="554300" cy="274385"/>
            </a:xfrm>
            <a:prstGeom prst="rect">
              <a:avLst/>
            </a:prstGeom>
          </p:spPr>
          <p:txBody>
            <a:bodyPr lIns="0" tIns="0" rIns="0" bIns="0" rtlCol="0" anchor="t">
              <a:spAutoFit/>
            </a:bodyPr>
            <a:lstStyle/>
            <a:p>
              <a:pPr algn="ctr">
                <a:lnSpc>
                  <a:spcPts val="1795"/>
                </a:lnSpc>
              </a:pPr>
              <a:r>
                <a:rPr lang="en-US" sz="1285">
                  <a:solidFill>
                    <a:srgbClr val="000000"/>
                  </a:solidFill>
                  <a:ea typeface="WenQuanYi" panose="020B0606030804020204" charset="-122"/>
                </a:rPr>
                <a:t>计划5</a:t>
              </a:r>
              <a:endParaRPr lang="en-US" sz="1285">
                <a:solidFill>
                  <a:srgbClr val="000000"/>
                </a:solidFill>
                <a:ea typeface="WenQuanYi" panose="020B0606030804020204" charset="-122"/>
              </a:endParaRPr>
            </a:p>
          </p:txBody>
        </p:sp>
        <p:grpSp>
          <p:nvGrpSpPr>
            <p:cNvPr id="12" name="Group 12"/>
            <p:cNvGrpSpPr>
              <a:grpSpLocks noChangeAspect="1"/>
            </p:cNvGrpSpPr>
            <p:nvPr/>
          </p:nvGrpSpPr>
          <p:grpSpPr>
            <a:xfrm>
              <a:off x="404478" y="127667"/>
              <a:ext cx="11605898" cy="6421506"/>
              <a:chOff x="0" y="0"/>
              <a:chExt cx="21705031" cy="12009325"/>
            </a:xfrm>
          </p:grpSpPr>
          <p:sp>
            <p:nvSpPr>
              <p:cNvPr id="13" name="Freeform 13"/>
              <p:cNvSpPr/>
              <p:nvPr/>
            </p:nvSpPr>
            <p:spPr>
              <a:xfrm>
                <a:off x="0" y="-635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4" name="Freeform 14"/>
              <p:cNvSpPr/>
              <p:nvPr/>
            </p:nvSpPr>
            <p:spPr>
              <a:xfrm>
                <a:off x="0" y="239551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5" name="Freeform 15"/>
              <p:cNvSpPr/>
              <p:nvPr/>
            </p:nvSpPr>
            <p:spPr>
              <a:xfrm>
                <a:off x="0" y="479738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6" name="Freeform 16"/>
              <p:cNvSpPr/>
              <p:nvPr/>
            </p:nvSpPr>
            <p:spPr>
              <a:xfrm>
                <a:off x="0" y="719924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7" name="Freeform 17"/>
              <p:cNvSpPr/>
              <p:nvPr/>
            </p:nvSpPr>
            <p:spPr>
              <a:xfrm>
                <a:off x="0" y="9601110"/>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24706"/>
                </a:srgbClr>
              </a:solidFill>
            </p:spPr>
          </p:sp>
          <p:sp>
            <p:nvSpPr>
              <p:cNvPr id="18" name="Freeform 18"/>
              <p:cNvSpPr/>
              <p:nvPr/>
            </p:nvSpPr>
            <p:spPr>
              <a:xfrm>
                <a:off x="0" y="12002975"/>
                <a:ext cx="21705032" cy="12700"/>
              </a:xfrm>
              <a:custGeom>
                <a:avLst/>
                <a:gdLst/>
                <a:ahLst/>
                <a:cxnLst/>
                <a:rect l="l" t="t" r="r" b="b"/>
                <a:pathLst>
                  <a:path w="21705032" h="12700">
                    <a:moveTo>
                      <a:pt x="0" y="0"/>
                    </a:moveTo>
                    <a:lnTo>
                      <a:pt x="21705032" y="0"/>
                    </a:lnTo>
                    <a:lnTo>
                      <a:pt x="21705032" y="12700"/>
                    </a:lnTo>
                    <a:lnTo>
                      <a:pt x="0" y="12700"/>
                    </a:lnTo>
                    <a:close/>
                  </a:path>
                </a:pathLst>
              </a:custGeom>
              <a:solidFill>
                <a:srgbClr val="000000">
                  <a:alpha val="60000"/>
                </a:srgbClr>
              </a:solidFill>
            </p:spPr>
          </p:sp>
        </p:grpSp>
        <p:sp>
          <p:nvSpPr>
            <p:cNvPr id="19" name="TextBox 19"/>
            <p:cNvSpPr txBox="1"/>
            <p:nvPr/>
          </p:nvSpPr>
          <p:spPr>
            <a:xfrm>
              <a:off x="0" y="-19050"/>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50 </a:t>
              </a:r>
              <a:endParaRPr lang="en-US" sz="1285">
                <a:solidFill>
                  <a:srgbClr val="000000"/>
                </a:solidFill>
                <a:latin typeface="WenQuanYi" panose="020B0606030804020204" charset="-122"/>
              </a:endParaRPr>
            </a:p>
          </p:txBody>
        </p:sp>
        <p:sp>
          <p:nvSpPr>
            <p:cNvPr id="20" name="TextBox 20"/>
            <p:cNvSpPr txBox="1"/>
            <p:nvPr/>
          </p:nvSpPr>
          <p:spPr>
            <a:xfrm>
              <a:off x="0" y="1265251"/>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40 </a:t>
              </a:r>
              <a:endParaRPr lang="en-US" sz="1285">
                <a:solidFill>
                  <a:srgbClr val="000000"/>
                </a:solidFill>
                <a:latin typeface="WenQuanYi" panose="020B0606030804020204" charset="-122"/>
              </a:endParaRPr>
            </a:p>
          </p:txBody>
        </p:sp>
        <p:sp>
          <p:nvSpPr>
            <p:cNvPr id="21" name="TextBox 21"/>
            <p:cNvSpPr txBox="1"/>
            <p:nvPr/>
          </p:nvSpPr>
          <p:spPr>
            <a:xfrm>
              <a:off x="0" y="2549553"/>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30 </a:t>
              </a:r>
              <a:endParaRPr lang="en-US" sz="1285">
                <a:solidFill>
                  <a:srgbClr val="000000"/>
                </a:solidFill>
                <a:latin typeface="WenQuanYi" panose="020B0606030804020204" charset="-122"/>
              </a:endParaRPr>
            </a:p>
          </p:txBody>
        </p:sp>
        <p:sp>
          <p:nvSpPr>
            <p:cNvPr id="22" name="TextBox 22"/>
            <p:cNvSpPr txBox="1"/>
            <p:nvPr/>
          </p:nvSpPr>
          <p:spPr>
            <a:xfrm>
              <a:off x="0" y="3833854"/>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20 </a:t>
              </a:r>
              <a:endParaRPr lang="en-US" sz="1285">
                <a:solidFill>
                  <a:srgbClr val="000000"/>
                </a:solidFill>
                <a:latin typeface="WenQuanYi" panose="020B0606030804020204" charset="-122"/>
              </a:endParaRPr>
            </a:p>
          </p:txBody>
        </p:sp>
        <p:sp>
          <p:nvSpPr>
            <p:cNvPr id="23" name="TextBox 23"/>
            <p:cNvSpPr txBox="1"/>
            <p:nvPr/>
          </p:nvSpPr>
          <p:spPr>
            <a:xfrm>
              <a:off x="0" y="5118155"/>
              <a:ext cx="295825"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10 </a:t>
              </a:r>
              <a:endParaRPr lang="en-US" sz="1285">
                <a:solidFill>
                  <a:srgbClr val="000000"/>
                </a:solidFill>
                <a:latin typeface="WenQuanYi" panose="020B0606030804020204" charset="-122"/>
              </a:endParaRPr>
            </a:p>
          </p:txBody>
        </p:sp>
        <p:sp>
          <p:nvSpPr>
            <p:cNvPr id="24" name="TextBox 24"/>
            <p:cNvSpPr txBox="1"/>
            <p:nvPr/>
          </p:nvSpPr>
          <p:spPr>
            <a:xfrm>
              <a:off x="119688" y="6402456"/>
              <a:ext cx="176137" cy="274385"/>
            </a:xfrm>
            <a:prstGeom prst="rect">
              <a:avLst/>
            </a:prstGeom>
          </p:spPr>
          <p:txBody>
            <a:bodyPr lIns="0" tIns="0" rIns="0" bIns="0" rtlCol="0" anchor="t">
              <a:spAutoFit/>
            </a:bodyPr>
            <a:lstStyle/>
            <a:p>
              <a:pPr algn="r">
                <a:lnSpc>
                  <a:spcPts val="1795"/>
                </a:lnSpc>
              </a:pPr>
              <a:r>
                <a:rPr lang="en-US" sz="1285">
                  <a:solidFill>
                    <a:srgbClr val="000000"/>
                  </a:solidFill>
                  <a:latin typeface="WenQuanYi" panose="020B0606030804020204" charset="-122"/>
                </a:rPr>
                <a:t>0 </a:t>
              </a:r>
              <a:endParaRPr lang="en-US" sz="1285">
                <a:solidFill>
                  <a:srgbClr val="000000"/>
                </a:solidFill>
                <a:latin typeface="WenQuanYi" panose="020B0606030804020204" charset="-122"/>
              </a:endParaRPr>
            </a:p>
          </p:txBody>
        </p:sp>
        <p:grpSp>
          <p:nvGrpSpPr>
            <p:cNvPr id="25" name="Group 25"/>
            <p:cNvGrpSpPr>
              <a:grpSpLocks noChangeAspect="1"/>
            </p:cNvGrpSpPr>
            <p:nvPr/>
          </p:nvGrpSpPr>
          <p:grpSpPr>
            <a:xfrm>
              <a:off x="1516797" y="1104108"/>
              <a:ext cx="9380498" cy="5493271"/>
              <a:chOff x="2080228" y="1826113"/>
              <a:chExt cx="17543151" cy="10273365"/>
            </a:xfrm>
          </p:grpSpPr>
          <p:sp>
            <p:nvSpPr>
              <p:cNvPr id="26" name="Freeform 26"/>
              <p:cNvSpPr/>
              <p:nvPr/>
            </p:nvSpPr>
            <p:spPr>
              <a:xfrm>
                <a:off x="2024648" y="8980973"/>
                <a:ext cx="4633415" cy="3161947"/>
              </a:xfrm>
              <a:custGeom>
                <a:avLst/>
                <a:gdLst/>
                <a:ahLst/>
                <a:cxnLst/>
                <a:rect l="l" t="t" r="r" b="b"/>
                <a:pathLst>
                  <a:path w="4633415" h="3161947">
                    <a:moveTo>
                      <a:pt x="145855" y="2964852"/>
                    </a:moveTo>
                    <a:lnTo>
                      <a:pt x="82355" y="3091852"/>
                    </a:lnTo>
                    <a:lnTo>
                      <a:pt x="209355" y="3091852"/>
                    </a:lnTo>
                    <a:close/>
                    <a:moveTo>
                      <a:pt x="104526" y="2949643"/>
                    </a:moveTo>
                    <a:cubicBezTo>
                      <a:pt x="0" y="3004528"/>
                      <a:pt x="82659" y="3161946"/>
                      <a:pt x="187184" y="3107061"/>
                    </a:cubicBezTo>
                    <a:cubicBezTo>
                      <a:pt x="187184" y="3107061"/>
                      <a:pt x="187677" y="3106803"/>
                      <a:pt x="188653" y="3106290"/>
                    </a:cubicBezTo>
                    <a:cubicBezTo>
                      <a:pt x="236619" y="3081083"/>
                      <a:pt x="1447251" y="2443324"/>
                      <a:pt x="2662575" y="1649935"/>
                    </a:cubicBezTo>
                    <a:cubicBezTo>
                      <a:pt x="3070369" y="1383718"/>
                      <a:pt x="3478669" y="1099988"/>
                      <a:pt x="3843958" y="815993"/>
                    </a:cubicBezTo>
                    <a:cubicBezTo>
                      <a:pt x="4106413" y="611946"/>
                      <a:pt x="4346732" y="407690"/>
                      <a:pt x="4549049" y="209643"/>
                    </a:cubicBezTo>
                    <a:cubicBezTo>
                      <a:pt x="4633415" y="127057"/>
                      <a:pt x="4509039" y="0"/>
                      <a:pt x="4424673" y="82585"/>
                    </a:cubicBezTo>
                    <a:cubicBezTo>
                      <a:pt x="4226758" y="276325"/>
                      <a:pt x="3991568" y="476020"/>
                      <a:pt x="3734828" y="675624"/>
                    </a:cubicBezTo>
                    <a:cubicBezTo>
                      <a:pt x="3373242" y="956741"/>
                      <a:pt x="2969040" y="1237535"/>
                      <a:pt x="2565382" y="1501052"/>
                    </a:cubicBezTo>
                    <a:cubicBezTo>
                      <a:pt x="1357168" y="2289800"/>
                      <a:pt x="153626" y="2923841"/>
                      <a:pt x="105967" y="2948886"/>
                    </a:cubicBezTo>
                    <a:cubicBezTo>
                      <a:pt x="105019" y="2949385"/>
                      <a:pt x="104526" y="2949643"/>
                      <a:pt x="104526" y="2949643"/>
                    </a:cubicBezTo>
                  </a:path>
                </a:pathLst>
              </a:custGeom>
              <a:solidFill>
                <a:srgbClr val="C4D2F8"/>
              </a:solidFill>
            </p:spPr>
          </p:sp>
          <p:sp>
            <p:nvSpPr>
              <p:cNvPr id="27" name="Freeform 27"/>
              <p:cNvSpPr/>
              <p:nvPr/>
            </p:nvSpPr>
            <p:spPr>
              <a:xfrm>
                <a:off x="6364956" y="2764771"/>
                <a:ext cx="4625233" cy="6508431"/>
              </a:xfrm>
              <a:custGeom>
                <a:avLst/>
                <a:gdLst/>
                <a:ahLst/>
                <a:cxnLst/>
                <a:rect l="l" t="t" r="r" b="b"/>
                <a:pathLst>
                  <a:path w="4625233" h="6508431">
                    <a:moveTo>
                      <a:pt x="146554" y="6298816"/>
                    </a:moveTo>
                    <a:lnTo>
                      <a:pt x="83054" y="6425816"/>
                    </a:lnTo>
                    <a:lnTo>
                      <a:pt x="210054" y="6425816"/>
                    </a:lnTo>
                    <a:close/>
                    <a:moveTo>
                      <a:pt x="84365" y="6298787"/>
                    </a:moveTo>
                    <a:cubicBezTo>
                      <a:pt x="0" y="6381373"/>
                      <a:pt x="124375" y="6508430"/>
                      <a:pt x="208741" y="6425845"/>
                    </a:cubicBezTo>
                    <a:cubicBezTo>
                      <a:pt x="875194" y="5773457"/>
                      <a:pt x="1451051" y="4677441"/>
                      <a:pt x="2012197" y="3577305"/>
                    </a:cubicBezTo>
                    <a:cubicBezTo>
                      <a:pt x="2051143" y="3500951"/>
                      <a:pt x="2090026" y="3424582"/>
                      <a:pt x="2128872" y="3348351"/>
                    </a:cubicBezTo>
                    <a:cubicBezTo>
                      <a:pt x="2184720" y="3238753"/>
                      <a:pt x="2240492" y="3129438"/>
                      <a:pt x="2296268" y="3020854"/>
                    </a:cubicBezTo>
                    <a:cubicBezTo>
                      <a:pt x="2878188" y="1887976"/>
                      <a:pt x="3456749" y="831341"/>
                      <a:pt x="4133650" y="381705"/>
                    </a:cubicBezTo>
                    <a:cubicBezTo>
                      <a:pt x="4256199" y="300301"/>
                      <a:pt x="4381876" y="239420"/>
                      <a:pt x="4511556" y="203067"/>
                    </a:cubicBezTo>
                    <a:cubicBezTo>
                      <a:pt x="4625233" y="171200"/>
                      <a:pt x="4577240" y="0"/>
                      <a:pt x="4463564" y="31867"/>
                    </a:cubicBezTo>
                    <a:cubicBezTo>
                      <a:pt x="4316718" y="73032"/>
                      <a:pt x="4174101" y="141383"/>
                      <a:pt x="4035271" y="233602"/>
                    </a:cubicBezTo>
                    <a:cubicBezTo>
                      <a:pt x="3339938" y="695483"/>
                      <a:pt x="2736919" y="1773862"/>
                      <a:pt x="2138113" y="2939615"/>
                    </a:cubicBezTo>
                    <a:cubicBezTo>
                      <a:pt x="2082249" y="3048369"/>
                      <a:pt x="2026390" y="3157855"/>
                      <a:pt x="1970454" y="3267625"/>
                    </a:cubicBezTo>
                    <a:cubicBezTo>
                      <a:pt x="1931619" y="3343836"/>
                      <a:pt x="1892747" y="3420184"/>
                      <a:pt x="1853811" y="3496518"/>
                    </a:cubicBezTo>
                    <a:cubicBezTo>
                      <a:pt x="1302357" y="4577653"/>
                      <a:pt x="739568" y="5657413"/>
                      <a:pt x="84365" y="6298787"/>
                    </a:cubicBezTo>
                  </a:path>
                </a:pathLst>
              </a:custGeom>
              <a:solidFill>
                <a:srgbClr val="C4D2F8"/>
              </a:solidFill>
            </p:spPr>
          </p:sp>
          <p:sp>
            <p:nvSpPr>
              <p:cNvPr id="28" name="Freeform 28"/>
              <p:cNvSpPr/>
              <p:nvPr/>
            </p:nvSpPr>
            <p:spPr>
              <a:xfrm>
                <a:off x="10714842" y="2747572"/>
                <a:ext cx="4608926" cy="2162038"/>
              </a:xfrm>
              <a:custGeom>
                <a:avLst/>
                <a:gdLst/>
                <a:ahLst/>
                <a:cxnLst/>
                <a:rect l="l" t="t" r="r" b="b"/>
                <a:pathLst>
                  <a:path w="4608926" h="2162038">
                    <a:moveTo>
                      <a:pt x="137674" y="71166"/>
                    </a:moveTo>
                    <a:lnTo>
                      <a:pt x="74174" y="198166"/>
                    </a:lnTo>
                    <a:lnTo>
                      <a:pt x="201174" y="198166"/>
                    </a:lnTo>
                    <a:close/>
                    <a:moveTo>
                      <a:pt x="113678" y="49066"/>
                    </a:moveTo>
                    <a:cubicBezTo>
                      <a:pt x="0" y="80933"/>
                      <a:pt x="47993" y="252133"/>
                      <a:pt x="161670" y="220266"/>
                    </a:cubicBezTo>
                    <a:cubicBezTo>
                      <a:pt x="258959" y="192993"/>
                      <a:pt x="357657" y="180184"/>
                      <a:pt x="457601" y="179692"/>
                    </a:cubicBezTo>
                    <a:cubicBezTo>
                      <a:pt x="813935" y="177934"/>
                      <a:pt x="1184715" y="330338"/>
                      <a:pt x="1565180" y="546284"/>
                    </a:cubicBezTo>
                    <a:cubicBezTo>
                      <a:pt x="1874011" y="721571"/>
                      <a:pt x="2188663" y="939389"/>
                      <a:pt x="2506208" y="1157091"/>
                    </a:cubicBezTo>
                    <a:cubicBezTo>
                      <a:pt x="2804888" y="1361859"/>
                      <a:pt x="3106090" y="1566531"/>
                      <a:pt x="3407217" y="1736945"/>
                    </a:cubicBezTo>
                    <a:cubicBezTo>
                      <a:pt x="3761096" y="1937213"/>
                      <a:pt x="4115250" y="2089976"/>
                      <a:pt x="4465109" y="2144016"/>
                    </a:cubicBezTo>
                    <a:cubicBezTo>
                      <a:pt x="4581784" y="2162038"/>
                      <a:pt x="4608927" y="1986322"/>
                      <a:pt x="4492251" y="1968300"/>
                    </a:cubicBezTo>
                    <a:cubicBezTo>
                      <a:pt x="4162027" y="1917292"/>
                      <a:pt x="3828563" y="1771096"/>
                      <a:pt x="3494787" y="1582206"/>
                    </a:cubicBezTo>
                    <a:cubicBezTo>
                      <a:pt x="3197954" y="1414221"/>
                      <a:pt x="2901161" y="1212290"/>
                      <a:pt x="2606746" y="1010445"/>
                    </a:cubicBezTo>
                    <a:cubicBezTo>
                      <a:pt x="2284934" y="789818"/>
                      <a:pt x="1965920" y="569294"/>
                      <a:pt x="1652945" y="391654"/>
                    </a:cubicBezTo>
                    <a:cubicBezTo>
                      <a:pt x="1242021" y="158420"/>
                      <a:pt x="840628" y="0"/>
                      <a:pt x="456724" y="1894"/>
                    </a:cubicBezTo>
                    <a:cubicBezTo>
                      <a:pt x="340856" y="2465"/>
                      <a:pt x="226456" y="17451"/>
                      <a:pt x="113678" y="49066"/>
                    </a:cubicBezTo>
                  </a:path>
                </a:pathLst>
              </a:custGeom>
              <a:solidFill>
                <a:srgbClr val="C4D2F8"/>
              </a:solidFill>
            </p:spPr>
          </p:sp>
          <p:sp>
            <p:nvSpPr>
              <p:cNvPr id="29" name="Freeform 29"/>
              <p:cNvSpPr/>
              <p:nvPr/>
            </p:nvSpPr>
            <p:spPr>
              <a:xfrm>
                <a:off x="15063276" y="4209448"/>
                <a:ext cx="4606744" cy="726530"/>
              </a:xfrm>
              <a:custGeom>
                <a:avLst/>
                <a:gdLst/>
                <a:ahLst/>
                <a:cxnLst/>
                <a:rect l="l" t="t" r="r" b="b"/>
                <a:pathLst>
                  <a:path w="4606744" h="726530">
                    <a:moveTo>
                      <a:pt x="130246" y="530782"/>
                    </a:moveTo>
                    <a:lnTo>
                      <a:pt x="66746" y="657782"/>
                    </a:lnTo>
                    <a:lnTo>
                      <a:pt x="193746" y="657782"/>
                    </a:lnTo>
                    <a:close/>
                    <a:moveTo>
                      <a:pt x="143817" y="506424"/>
                    </a:moveTo>
                    <a:cubicBezTo>
                      <a:pt x="27141" y="488402"/>
                      <a:pt x="0" y="664118"/>
                      <a:pt x="116675" y="682140"/>
                    </a:cubicBezTo>
                    <a:cubicBezTo>
                      <a:pt x="319312" y="713440"/>
                      <a:pt x="552044" y="726530"/>
                      <a:pt x="802500" y="725613"/>
                    </a:cubicBezTo>
                    <a:cubicBezTo>
                      <a:pt x="1156049" y="724318"/>
                      <a:pt x="1545307" y="695181"/>
                      <a:pt x="1934541" y="651108"/>
                    </a:cubicBezTo>
                    <a:cubicBezTo>
                      <a:pt x="2380278" y="600636"/>
                      <a:pt x="2825987" y="530606"/>
                      <a:pt x="3217554" y="460760"/>
                    </a:cubicBezTo>
                    <a:cubicBezTo>
                      <a:pt x="3941995" y="331537"/>
                      <a:pt x="4481036" y="202973"/>
                      <a:pt x="4491746" y="200415"/>
                    </a:cubicBezTo>
                    <a:cubicBezTo>
                      <a:pt x="4491864" y="200387"/>
                      <a:pt x="4491918" y="200374"/>
                      <a:pt x="4491918" y="200374"/>
                    </a:cubicBezTo>
                    <a:cubicBezTo>
                      <a:pt x="4606744" y="172929"/>
                      <a:pt x="4565411" y="0"/>
                      <a:pt x="4450586" y="27445"/>
                    </a:cubicBezTo>
                    <a:cubicBezTo>
                      <a:pt x="4450586" y="27445"/>
                      <a:pt x="4450533" y="27457"/>
                      <a:pt x="4450424" y="27483"/>
                    </a:cubicBezTo>
                    <a:cubicBezTo>
                      <a:pt x="4439813" y="30018"/>
                      <a:pt x="3905033" y="157524"/>
                      <a:pt x="3186331" y="285723"/>
                    </a:cubicBezTo>
                    <a:cubicBezTo>
                      <a:pt x="2798187" y="354959"/>
                      <a:pt x="2356379" y="424406"/>
                      <a:pt x="1914536" y="474437"/>
                    </a:cubicBezTo>
                    <a:cubicBezTo>
                      <a:pt x="1531958" y="517756"/>
                      <a:pt x="1149359" y="546542"/>
                      <a:pt x="801849" y="547814"/>
                    </a:cubicBezTo>
                    <a:cubicBezTo>
                      <a:pt x="561561" y="548694"/>
                      <a:pt x="338241" y="536455"/>
                      <a:pt x="143817" y="506424"/>
                    </a:cubicBezTo>
                    <a:moveTo>
                      <a:pt x="4471253" y="50409"/>
                    </a:moveTo>
                    <a:lnTo>
                      <a:pt x="4407753" y="177409"/>
                    </a:lnTo>
                    <a:lnTo>
                      <a:pt x="4534753" y="177409"/>
                    </a:lnTo>
                    <a:close/>
                  </a:path>
                </a:pathLst>
              </a:custGeom>
              <a:solidFill>
                <a:srgbClr val="C4D2F8"/>
              </a:solidFill>
            </p:spPr>
          </p:sp>
          <p:sp>
            <p:nvSpPr>
              <p:cNvPr id="30" name="Freeform 30"/>
              <p:cNvSpPr/>
              <p:nvPr/>
            </p:nvSpPr>
            <p:spPr>
              <a:xfrm>
                <a:off x="2023503" y="4697350"/>
                <a:ext cx="4618591" cy="3134105"/>
              </a:xfrm>
              <a:custGeom>
                <a:avLst/>
                <a:gdLst/>
                <a:ahLst/>
                <a:cxnLst/>
                <a:rect l="l" t="t" r="r" b="b"/>
                <a:pathLst>
                  <a:path w="4618591" h="3134105">
                    <a:moveTo>
                      <a:pt x="147000" y="2925118"/>
                    </a:moveTo>
                    <a:lnTo>
                      <a:pt x="83500" y="3052118"/>
                    </a:lnTo>
                    <a:lnTo>
                      <a:pt x="210500" y="3052118"/>
                    </a:lnTo>
                    <a:close/>
                    <a:moveTo>
                      <a:pt x="86486" y="2923493"/>
                    </a:moveTo>
                    <a:cubicBezTo>
                      <a:pt x="0" y="3003855"/>
                      <a:pt x="121027" y="3134105"/>
                      <a:pt x="207514" y="3053744"/>
                    </a:cubicBezTo>
                    <a:cubicBezTo>
                      <a:pt x="207514" y="3053744"/>
                      <a:pt x="208204" y="3053100"/>
                      <a:pt x="209569" y="3051834"/>
                    </a:cubicBezTo>
                    <a:cubicBezTo>
                      <a:pt x="253498" y="3011063"/>
                      <a:pt x="1000021" y="2320563"/>
                      <a:pt x="1915920" y="1625239"/>
                    </a:cubicBezTo>
                    <a:cubicBezTo>
                      <a:pt x="2205955" y="1405054"/>
                      <a:pt x="2512993" y="1184370"/>
                      <a:pt x="2820071" y="983767"/>
                    </a:cubicBezTo>
                    <a:cubicBezTo>
                      <a:pt x="3425398" y="588327"/>
                      <a:pt x="4030134" y="269408"/>
                      <a:pt x="4502004" y="194171"/>
                    </a:cubicBezTo>
                    <a:cubicBezTo>
                      <a:pt x="4618591" y="175582"/>
                      <a:pt x="4590596" y="0"/>
                      <a:pt x="4474009" y="18589"/>
                    </a:cubicBezTo>
                    <a:cubicBezTo>
                      <a:pt x="3983522" y="96794"/>
                      <a:pt x="3352770" y="423396"/>
                      <a:pt x="2722830" y="834914"/>
                    </a:cubicBezTo>
                    <a:cubicBezTo>
                      <a:pt x="2412274" y="1037790"/>
                      <a:pt x="2101733" y="1260944"/>
                      <a:pt x="1808411" y="1483625"/>
                    </a:cubicBezTo>
                    <a:cubicBezTo>
                      <a:pt x="885281" y="2184438"/>
                      <a:pt x="132893" y="2880420"/>
                      <a:pt x="88580" y="2921548"/>
                    </a:cubicBezTo>
                    <a:cubicBezTo>
                      <a:pt x="87177" y="2922850"/>
                      <a:pt x="86486" y="2923493"/>
                      <a:pt x="86486" y="2923493"/>
                    </a:cubicBezTo>
                  </a:path>
                </a:pathLst>
              </a:custGeom>
              <a:solidFill>
                <a:srgbClr val="2A5CE9"/>
              </a:solidFill>
            </p:spPr>
          </p:sp>
          <p:sp>
            <p:nvSpPr>
              <p:cNvPr id="31" name="Freeform 31"/>
              <p:cNvSpPr/>
              <p:nvPr/>
            </p:nvSpPr>
            <p:spPr>
              <a:xfrm>
                <a:off x="6380925" y="4693091"/>
                <a:ext cx="4605676" cy="1434786"/>
              </a:xfrm>
              <a:custGeom>
                <a:avLst/>
                <a:gdLst/>
                <a:ahLst/>
                <a:cxnLst/>
                <a:rect l="l" t="t" r="r" b="b"/>
                <a:pathLst>
                  <a:path w="4605676" h="1434786">
                    <a:moveTo>
                      <a:pt x="130585" y="47139"/>
                    </a:moveTo>
                    <a:lnTo>
                      <a:pt x="67085" y="174139"/>
                    </a:lnTo>
                    <a:lnTo>
                      <a:pt x="194085" y="174139"/>
                    </a:lnTo>
                    <a:close/>
                    <a:moveTo>
                      <a:pt x="116587" y="22848"/>
                    </a:moveTo>
                    <a:cubicBezTo>
                      <a:pt x="0" y="41437"/>
                      <a:pt x="27995" y="217019"/>
                      <a:pt x="144582" y="198430"/>
                    </a:cubicBezTo>
                    <a:cubicBezTo>
                      <a:pt x="223915" y="185781"/>
                      <a:pt x="303831" y="179767"/>
                      <a:pt x="384250" y="179532"/>
                    </a:cubicBezTo>
                    <a:cubicBezTo>
                      <a:pt x="952975" y="177871"/>
                      <a:pt x="1545150" y="460074"/>
                      <a:pt x="2137677" y="752180"/>
                    </a:cubicBezTo>
                    <a:cubicBezTo>
                      <a:pt x="2167206" y="766737"/>
                      <a:pt x="2196736" y="781328"/>
                      <a:pt x="2226262" y="795920"/>
                    </a:cubicBezTo>
                    <a:cubicBezTo>
                      <a:pt x="2874963" y="1116515"/>
                      <a:pt x="3522664" y="1433779"/>
                      <a:pt x="4138090" y="1434623"/>
                    </a:cubicBezTo>
                    <a:cubicBezTo>
                      <a:pt x="4256662" y="1434786"/>
                      <a:pt x="4374109" y="1423418"/>
                      <a:pt x="4490246" y="1398492"/>
                    </a:cubicBezTo>
                    <a:cubicBezTo>
                      <a:pt x="4605676" y="1373718"/>
                      <a:pt x="4568366" y="1199876"/>
                      <a:pt x="4452935" y="1224651"/>
                    </a:cubicBezTo>
                    <a:cubicBezTo>
                      <a:pt x="4349184" y="1246919"/>
                      <a:pt x="4244254" y="1256969"/>
                      <a:pt x="4138334" y="1256823"/>
                    </a:cubicBezTo>
                    <a:cubicBezTo>
                      <a:pt x="3547119" y="1256013"/>
                      <a:pt x="2927095" y="943951"/>
                      <a:pt x="2305038" y="636524"/>
                    </a:cubicBezTo>
                    <a:cubicBezTo>
                      <a:pt x="2275459" y="621906"/>
                      <a:pt x="2245877" y="607289"/>
                      <a:pt x="2216294" y="592706"/>
                    </a:cubicBezTo>
                    <a:cubicBezTo>
                      <a:pt x="1597018" y="287413"/>
                      <a:pt x="977089" y="0"/>
                      <a:pt x="383731" y="1733"/>
                    </a:cubicBezTo>
                    <a:cubicBezTo>
                      <a:pt x="294089" y="1995"/>
                      <a:pt x="205015" y="8749"/>
                      <a:pt x="116587" y="22848"/>
                    </a:cubicBezTo>
                  </a:path>
                </a:pathLst>
              </a:custGeom>
              <a:solidFill>
                <a:srgbClr val="2A5CE9"/>
              </a:solidFill>
            </p:spPr>
          </p:sp>
          <p:sp>
            <p:nvSpPr>
              <p:cNvPr id="32" name="Freeform 32"/>
              <p:cNvSpPr/>
              <p:nvPr/>
            </p:nvSpPr>
            <p:spPr>
              <a:xfrm>
                <a:off x="10718429" y="2273899"/>
                <a:ext cx="4618504" cy="3842458"/>
              </a:xfrm>
              <a:custGeom>
                <a:avLst/>
                <a:gdLst/>
                <a:ahLst/>
                <a:cxnLst/>
                <a:rect l="l" t="t" r="r" b="b"/>
                <a:pathLst>
                  <a:path w="4618504" h="3842458">
                    <a:moveTo>
                      <a:pt x="134087" y="3667264"/>
                    </a:moveTo>
                    <a:lnTo>
                      <a:pt x="70587" y="3794264"/>
                    </a:lnTo>
                    <a:lnTo>
                      <a:pt x="197587" y="3794264"/>
                    </a:lnTo>
                    <a:close/>
                    <a:moveTo>
                      <a:pt x="115431" y="3643843"/>
                    </a:moveTo>
                    <a:cubicBezTo>
                      <a:pt x="0" y="3668617"/>
                      <a:pt x="37311" y="3842459"/>
                      <a:pt x="152742" y="3817684"/>
                    </a:cubicBezTo>
                    <a:cubicBezTo>
                      <a:pt x="595862" y="3722579"/>
                      <a:pt x="1017242" y="3446006"/>
                      <a:pt x="1427749" y="3078296"/>
                    </a:cubicBezTo>
                    <a:cubicBezTo>
                      <a:pt x="1729917" y="2807630"/>
                      <a:pt x="2026692" y="2487873"/>
                      <a:pt x="2323418" y="2158765"/>
                    </a:cubicBezTo>
                    <a:cubicBezTo>
                      <a:pt x="2393366" y="2081185"/>
                      <a:pt x="2463317" y="2003088"/>
                      <a:pt x="2533342" y="1925003"/>
                    </a:cubicBezTo>
                    <a:cubicBezTo>
                      <a:pt x="3167489" y="1217881"/>
                      <a:pt x="3806101" y="508553"/>
                      <a:pt x="4509832" y="209797"/>
                    </a:cubicBezTo>
                    <a:cubicBezTo>
                      <a:pt x="4618505" y="163663"/>
                      <a:pt x="4549025" y="0"/>
                      <a:pt x="4440353" y="46135"/>
                    </a:cubicBezTo>
                    <a:cubicBezTo>
                      <a:pt x="3716172" y="353572"/>
                      <a:pt x="3054341" y="1077742"/>
                      <a:pt x="2400975" y="1806295"/>
                    </a:cubicBezTo>
                    <a:cubicBezTo>
                      <a:pt x="2331054" y="1884262"/>
                      <a:pt x="2261209" y="1962242"/>
                      <a:pt x="2191367" y="2039706"/>
                    </a:cubicBezTo>
                    <a:cubicBezTo>
                      <a:pt x="1899024" y="2363950"/>
                      <a:pt x="1606829" y="2679186"/>
                      <a:pt x="1309119" y="2945858"/>
                    </a:cubicBezTo>
                    <a:cubicBezTo>
                      <a:pt x="924440" y="3290433"/>
                      <a:pt x="531468" y="3554551"/>
                      <a:pt x="115431" y="3643843"/>
                    </a:cubicBezTo>
                  </a:path>
                </a:pathLst>
              </a:custGeom>
              <a:solidFill>
                <a:srgbClr val="2A5CE9"/>
              </a:solidFill>
            </p:spPr>
          </p:sp>
          <p:sp>
            <p:nvSpPr>
              <p:cNvPr id="33" name="Freeform 33"/>
              <p:cNvSpPr/>
              <p:nvPr/>
            </p:nvSpPr>
            <p:spPr>
              <a:xfrm>
                <a:off x="15050111" y="1825996"/>
                <a:ext cx="4605372" cy="703835"/>
              </a:xfrm>
              <a:custGeom>
                <a:avLst/>
                <a:gdLst/>
                <a:ahLst/>
                <a:cxnLst/>
                <a:rect l="l" t="t" r="r" b="b"/>
                <a:pathLst>
                  <a:path w="4605372" h="703835">
                    <a:moveTo>
                      <a:pt x="143411" y="512369"/>
                    </a:moveTo>
                    <a:lnTo>
                      <a:pt x="79911" y="639369"/>
                    </a:lnTo>
                    <a:lnTo>
                      <a:pt x="206911" y="639369"/>
                    </a:lnTo>
                    <a:close/>
                    <a:moveTo>
                      <a:pt x="108671" y="494038"/>
                    </a:moveTo>
                    <a:cubicBezTo>
                      <a:pt x="0" y="540172"/>
                      <a:pt x="69479" y="703835"/>
                      <a:pt x="178150" y="657700"/>
                    </a:cubicBezTo>
                    <a:cubicBezTo>
                      <a:pt x="649411" y="457636"/>
                      <a:pt x="1315318" y="340665"/>
                      <a:pt x="1981474" y="271755"/>
                    </a:cubicBezTo>
                    <a:cubicBezTo>
                      <a:pt x="2731039" y="194217"/>
                      <a:pt x="3481352" y="178291"/>
                      <a:pt x="3961671" y="177924"/>
                    </a:cubicBezTo>
                    <a:cubicBezTo>
                      <a:pt x="4121801" y="177801"/>
                      <a:pt x="4251926" y="179411"/>
                      <a:pt x="4342020" y="181053"/>
                    </a:cubicBezTo>
                    <a:cubicBezTo>
                      <a:pt x="4430759" y="182670"/>
                      <a:pt x="4480461" y="184314"/>
                      <a:pt x="4481447" y="184346"/>
                    </a:cubicBezTo>
                    <a:cubicBezTo>
                      <a:pt x="4481452" y="184347"/>
                      <a:pt x="4481458" y="184347"/>
                      <a:pt x="4481458" y="184347"/>
                    </a:cubicBezTo>
                    <a:cubicBezTo>
                      <a:pt x="4599451" y="188277"/>
                      <a:pt x="4605371" y="10576"/>
                      <a:pt x="4487377" y="6645"/>
                    </a:cubicBezTo>
                    <a:cubicBezTo>
                      <a:pt x="4487377" y="6645"/>
                      <a:pt x="4487372" y="6645"/>
                      <a:pt x="4487362" y="6645"/>
                    </a:cubicBezTo>
                    <a:cubicBezTo>
                      <a:pt x="4486354" y="6611"/>
                      <a:pt x="4435700" y="4930"/>
                      <a:pt x="4345260" y="3282"/>
                    </a:cubicBezTo>
                    <a:cubicBezTo>
                      <a:pt x="4254366" y="1626"/>
                      <a:pt x="4123085" y="0"/>
                      <a:pt x="3961535" y="124"/>
                    </a:cubicBezTo>
                    <a:cubicBezTo>
                      <a:pt x="3476809" y="495"/>
                      <a:pt x="2719618" y="16650"/>
                      <a:pt x="1963179" y="94899"/>
                    </a:cubicBezTo>
                    <a:cubicBezTo>
                      <a:pt x="1277793" y="165798"/>
                      <a:pt x="593367" y="288270"/>
                      <a:pt x="108671" y="494038"/>
                    </a:cubicBezTo>
                    <a:moveTo>
                      <a:pt x="4484418" y="31996"/>
                    </a:moveTo>
                    <a:lnTo>
                      <a:pt x="4420918" y="158996"/>
                    </a:lnTo>
                    <a:lnTo>
                      <a:pt x="4547918" y="158996"/>
                    </a:lnTo>
                    <a:close/>
                  </a:path>
                </a:pathLst>
              </a:custGeom>
              <a:solidFill>
                <a:srgbClr val="2A5CE9"/>
              </a:solidFill>
            </p:spPr>
          </p:sp>
        </p:grpSp>
      </p:grpSp>
      <p:sp>
        <p:nvSpPr>
          <p:cNvPr id="34" name="TextBox 34"/>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论文研究总结</a:t>
            </a:r>
            <a:endParaRPr lang="en-US" sz="5400">
              <a:solidFill>
                <a:srgbClr val="000000"/>
              </a:solidFill>
              <a:ea typeface="思源黑体-粗体 Bold"/>
            </a:endParaRPr>
          </a:p>
        </p:txBody>
      </p:sp>
      <p:grpSp>
        <p:nvGrpSpPr>
          <p:cNvPr id="35" name="Group 35"/>
          <p:cNvGrpSpPr/>
          <p:nvPr/>
        </p:nvGrpSpPr>
        <p:grpSpPr>
          <a:xfrm>
            <a:off x="0" y="0"/>
            <a:ext cx="1178156" cy="1173979"/>
            <a:chOff x="0" y="0"/>
            <a:chExt cx="1570874" cy="1565306"/>
          </a:xfrm>
        </p:grpSpPr>
        <p:grpSp>
          <p:nvGrpSpPr>
            <p:cNvPr id="36" name="Group 36"/>
            <p:cNvGrpSpPr/>
            <p:nvPr/>
          </p:nvGrpSpPr>
          <p:grpSpPr>
            <a:xfrm>
              <a:off x="0" y="0"/>
              <a:ext cx="969952" cy="969952"/>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9" name="Group 39"/>
            <p:cNvGrpSpPr/>
            <p:nvPr/>
          </p:nvGrpSpPr>
          <p:grpSpPr>
            <a:xfrm>
              <a:off x="975520" y="969952"/>
              <a:ext cx="595354" cy="595354"/>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2" name="Picture 4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75875" y="4045209"/>
            <a:ext cx="1380361" cy="796800"/>
          </a:xfrm>
          <a:prstGeom prst="rect">
            <a:avLst/>
          </a:prstGeom>
        </p:spPr>
      </p:pic>
      <p:sp>
        <p:nvSpPr>
          <p:cNvPr id="43" name="TextBox 43"/>
          <p:cNvSpPr txBox="1"/>
          <p:nvPr/>
        </p:nvSpPr>
        <p:spPr>
          <a:xfrm>
            <a:off x="875875" y="5403984"/>
            <a:ext cx="5569606" cy="513080"/>
          </a:xfrm>
          <a:prstGeom prst="rect">
            <a:avLst/>
          </a:prstGeom>
        </p:spPr>
        <p:txBody>
          <a:bodyPr lIns="0" tIns="0" rIns="0" bIns="0" rtlCol="0" anchor="t">
            <a:spAutoFit/>
          </a:bodyPr>
          <a:lstStyle/>
          <a:p>
            <a:pPr algn="just">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44" name="TextBox 44"/>
          <p:cNvSpPr txBox="1"/>
          <p:nvPr/>
        </p:nvSpPr>
        <p:spPr>
          <a:xfrm>
            <a:off x="875875" y="6412364"/>
            <a:ext cx="5569606" cy="24250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a:t>
            </a:r>
            <a:endParaRPr lang="en-US" sz="1600" spc="40">
              <a:solidFill>
                <a:srgbClr val="545454"/>
              </a:solidFill>
              <a:ea typeface="思源黑体-粗体" panose="020B0800000000000000" charset="-122"/>
            </a:endParaRPr>
          </a:p>
        </p:txBody>
      </p:sp>
      <p:pic>
        <p:nvPicPr>
          <p:cNvPr id="45" name="Picture 45" descr="/private/var/folders/f6/7nsh5b515ts31ks591qt51480000gn/T/com.kingsoft.wpsoffice.mac/picturecompress_20221217152541/output_43.pngoutput_43"/>
          <p:cNvPicPr>
            <a:picLocks noChangeAspect="1"/>
          </p:cNvPicPr>
          <p:nvPr/>
        </p:nvPicPr>
        <p:blipFill>
          <a:blip r:embed="rId3"/>
          <a:srcRect/>
          <a:stretch>
            <a:fillRect/>
          </a:stretch>
        </p:blipFill>
        <p:spPr>
          <a:xfrm>
            <a:off x="14349321" y="96711"/>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7268" y="0"/>
            <a:ext cx="7973004" cy="10287000"/>
            <a:chOff x="0" y="0"/>
            <a:chExt cx="2099886" cy="2709333"/>
          </a:xfrm>
        </p:grpSpPr>
        <p:sp>
          <p:nvSpPr>
            <p:cNvPr id="5" name="Freeform 5"/>
            <p:cNvSpPr/>
            <p:nvPr/>
          </p:nvSpPr>
          <p:spPr>
            <a:xfrm>
              <a:off x="0" y="0"/>
              <a:ext cx="2099886" cy="2709333"/>
            </a:xfrm>
            <a:custGeom>
              <a:avLst/>
              <a:gdLst/>
              <a:ahLst/>
              <a:cxnLst/>
              <a:rect l="l" t="t" r="r" b="b"/>
              <a:pathLst>
                <a:path w="2099886" h="2709333">
                  <a:moveTo>
                    <a:pt x="0" y="0"/>
                  </a:moveTo>
                  <a:lnTo>
                    <a:pt x="2099886" y="0"/>
                  </a:lnTo>
                  <a:lnTo>
                    <a:pt x="2099886" y="2709333"/>
                  </a:lnTo>
                  <a:lnTo>
                    <a:pt x="0" y="2709333"/>
                  </a:lnTo>
                  <a:close/>
                </a:path>
              </a:pathLst>
            </a:custGeom>
            <a:solidFill>
              <a:srgbClr val="001757">
                <a:alpha val="34902"/>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7" name="Picture 7" descr="/private/var/folders/f6/7nsh5b515ts31ks591qt51480000gn/T/com.kingsoft.wpsoffice.mac/picturecompress_20221217152541/output_4.pngoutput_4"/>
          <p:cNvPicPr>
            <a:picLocks noChangeAspect="1"/>
          </p:cNvPicPr>
          <p:nvPr/>
        </p:nvPicPr>
        <p:blipFill>
          <a:blip r:embed="rId1"/>
          <a:srcRect/>
          <a:stretch>
            <a:fillRect/>
          </a:stretch>
        </p:blipFill>
        <p:spPr>
          <a:xfrm>
            <a:off x="0" y="0"/>
            <a:ext cx="8256073" cy="10287000"/>
          </a:xfrm>
          <a:prstGeom prst="rect">
            <a:avLst/>
          </a:prstGeom>
        </p:spPr>
      </p:pic>
      <p:grpSp>
        <p:nvGrpSpPr>
          <p:cNvPr id="8" name="Group 8"/>
          <p:cNvGrpSpPr/>
          <p:nvPr/>
        </p:nvGrpSpPr>
        <p:grpSpPr>
          <a:xfrm>
            <a:off x="17104496" y="-14937"/>
            <a:ext cx="1173979" cy="1173979"/>
            <a:chOff x="0" y="0"/>
            <a:chExt cx="1565306" cy="1565306"/>
          </a:xfrm>
        </p:grpSpPr>
        <p:grpSp>
          <p:nvGrpSpPr>
            <p:cNvPr id="9" name="Group 9"/>
            <p:cNvGrpSpPr/>
            <p:nvPr/>
          </p:nvGrpSpPr>
          <p:grpSpPr>
            <a:xfrm>
              <a:off x="595354" y="0"/>
              <a:ext cx="969952" cy="96995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0" y="969952"/>
              <a:ext cx="595354" cy="59535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5" name="Group 15"/>
          <p:cNvGrpSpPr/>
          <p:nvPr/>
        </p:nvGrpSpPr>
        <p:grpSpPr>
          <a:xfrm>
            <a:off x="17268" y="9113021"/>
            <a:ext cx="1155468" cy="1173979"/>
            <a:chOff x="0" y="0"/>
            <a:chExt cx="1540625" cy="1565306"/>
          </a:xfrm>
        </p:grpSpPr>
        <p:grpSp>
          <p:nvGrpSpPr>
            <p:cNvPr id="16" name="Group 16"/>
            <p:cNvGrpSpPr/>
            <p:nvPr/>
          </p:nvGrpSpPr>
          <p:grpSpPr>
            <a:xfrm>
              <a:off x="0" y="595354"/>
              <a:ext cx="969952" cy="96995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945271" y="0"/>
              <a:ext cx="595354" cy="59535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2" name="Group 22"/>
          <p:cNvGrpSpPr/>
          <p:nvPr/>
        </p:nvGrpSpPr>
        <p:grpSpPr>
          <a:xfrm>
            <a:off x="949479" y="3249282"/>
            <a:ext cx="7923432" cy="3788436"/>
            <a:chOff x="0" y="0"/>
            <a:chExt cx="2086830" cy="997777"/>
          </a:xfrm>
        </p:grpSpPr>
        <p:sp>
          <p:nvSpPr>
            <p:cNvPr id="23" name="Freeform 23"/>
            <p:cNvSpPr/>
            <p:nvPr/>
          </p:nvSpPr>
          <p:spPr>
            <a:xfrm>
              <a:off x="0" y="0"/>
              <a:ext cx="2086830" cy="997777"/>
            </a:xfrm>
            <a:custGeom>
              <a:avLst/>
              <a:gdLst/>
              <a:ahLst/>
              <a:cxnLst/>
              <a:rect l="l" t="t" r="r" b="b"/>
              <a:pathLst>
                <a:path w="2086830" h="997777">
                  <a:moveTo>
                    <a:pt x="0" y="0"/>
                  </a:moveTo>
                  <a:lnTo>
                    <a:pt x="2086830" y="0"/>
                  </a:lnTo>
                  <a:lnTo>
                    <a:pt x="2086830" y="997777"/>
                  </a:lnTo>
                  <a:lnTo>
                    <a:pt x="0" y="997777"/>
                  </a:lnTo>
                  <a:close/>
                </a:path>
              </a:pathLst>
            </a:custGeom>
            <a:solidFill>
              <a:srgbClr val="FFFFFF">
                <a:alpha val="64706"/>
              </a:srgbClr>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a:off x="949479" y="3249282"/>
            <a:ext cx="821431" cy="3788436"/>
            <a:chOff x="0" y="0"/>
            <a:chExt cx="216344" cy="997777"/>
          </a:xfrm>
        </p:grpSpPr>
        <p:sp>
          <p:nvSpPr>
            <p:cNvPr id="26" name="Freeform 26"/>
            <p:cNvSpPr/>
            <p:nvPr/>
          </p:nvSpPr>
          <p:spPr>
            <a:xfrm>
              <a:off x="0" y="0"/>
              <a:ext cx="216344" cy="997777"/>
            </a:xfrm>
            <a:custGeom>
              <a:avLst/>
              <a:gdLst/>
              <a:ahLst/>
              <a:cxnLst/>
              <a:rect l="l" t="t" r="r" b="b"/>
              <a:pathLst>
                <a:path w="216344" h="997777">
                  <a:moveTo>
                    <a:pt x="0" y="0"/>
                  </a:moveTo>
                  <a:lnTo>
                    <a:pt x="216344" y="0"/>
                  </a:lnTo>
                  <a:lnTo>
                    <a:pt x="216344" y="997777"/>
                  </a:lnTo>
                  <a:lnTo>
                    <a:pt x="0" y="997777"/>
                  </a:lnTo>
                  <a:close/>
                </a:path>
              </a:pathLst>
            </a:custGeom>
            <a:solidFill>
              <a:srgbClr val="2A5CE9"/>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a:off x="8702040" y="3261531"/>
            <a:ext cx="170871" cy="3776187"/>
            <a:chOff x="0" y="0"/>
            <a:chExt cx="45003" cy="994551"/>
          </a:xfrm>
        </p:grpSpPr>
        <p:sp>
          <p:nvSpPr>
            <p:cNvPr id="29" name="Freeform 29"/>
            <p:cNvSpPr/>
            <p:nvPr/>
          </p:nvSpPr>
          <p:spPr>
            <a:xfrm>
              <a:off x="0" y="0"/>
              <a:ext cx="45003" cy="994551"/>
            </a:xfrm>
            <a:custGeom>
              <a:avLst/>
              <a:gdLst/>
              <a:ahLst/>
              <a:cxnLst/>
              <a:rect l="l" t="t" r="r" b="b"/>
              <a:pathLst>
                <a:path w="45003" h="994551">
                  <a:moveTo>
                    <a:pt x="0" y="0"/>
                  </a:moveTo>
                  <a:lnTo>
                    <a:pt x="45003" y="0"/>
                  </a:lnTo>
                  <a:lnTo>
                    <a:pt x="45003" y="994551"/>
                  </a:lnTo>
                  <a:lnTo>
                    <a:pt x="0" y="994551"/>
                  </a:lnTo>
                  <a:close/>
                </a:path>
              </a:pathLst>
            </a:custGeom>
            <a:solidFill>
              <a:srgbClr val="2A5CE9"/>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1504150"/>
            <a:ext cx="1380954" cy="138095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3470066"/>
            <a:ext cx="1380954" cy="138095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5435981"/>
            <a:ext cx="1380954" cy="138095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9208" y="7401896"/>
            <a:ext cx="1380954" cy="1380954"/>
          </a:xfrm>
          <a:prstGeom prst="rect">
            <a:avLst/>
          </a:prstGeom>
        </p:spPr>
      </p:pic>
      <p:sp>
        <p:nvSpPr>
          <p:cNvPr id="35" name="TextBox 35"/>
          <p:cNvSpPr txBox="1"/>
          <p:nvPr/>
        </p:nvSpPr>
        <p:spPr>
          <a:xfrm>
            <a:off x="2468090" y="3724319"/>
            <a:ext cx="5609853" cy="1716278"/>
          </a:xfrm>
          <a:prstGeom prst="rect">
            <a:avLst/>
          </a:prstGeom>
        </p:spPr>
        <p:txBody>
          <a:bodyPr lIns="0" tIns="0" rIns="0" bIns="0" rtlCol="0" anchor="t">
            <a:spAutoFit/>
          </a:bodyPr>
          <a:lstStyle/>
          <a:p>
            <a:pPr>
              <a:lnSpc>
                <a:spcPts val="13455"/>
              </a:lnSpc>
            </a:pPr>
            <a:r>
              <a:rPr lang="en-US" sz="11600" spc="1194">
                <a:solidFill>
                  <a:srgbClr val="000000"/>
                </a:solidFill>
                <a:ea typeface="思源黑体-超粗体 Bold"/>
              </a:rPr>
              <a:t>目录</a:t>
            </a:r>
            <a:endParaRPr lang="en-US" sz="11600" spc="1194">
              <a:solidFill>
                <a:srgbClr val="000000"/>
              </a:solidFill>
              <a:ea typeface="思源黑体-超粗体 Bold"/>
            </a:endParaRPr>
          </a:p>
        </p:txBody>
      </p:sp>
      <p:sp>
        <p:nvSpPr>
          <p:cNvPr id="36" name="TextBox 36"/>
          <p:cNvSpPr txBox="1"/>
          <p:nvPr/>
        </p:nvSpPr>
        <p:spPr>
          <a:xfrm>
            <a:off x="12392780" y="1604123"/>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论文研究绪论</a:t>
            </a:r>
            <a:endParaRPr lang="en-US" sz="6005" spc="228">
              <a:solidFill>
                <a:srgbClr val="000000"/>
              </a:solidFill>
              <a:ea typeface="思源黑体-粗体 Bold"/>
            </a:endParaRPr>
          </a:p>
        </p:txBody>
      </p:sp>
      <p:sp>
        <p:nvSpPr>
          <p:cNvPr id="37" name="TextBox 37"/>
          <p:cNvSpPr txBox="1"/>
          <p:nvPr/>
        </p:nvSpPr>
        <p:spPr>
          <a:xfrm>
            <a:off x="10134849" y="1613648"/>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01 </a:t>
            </a:r>
            <a:endParaRPr lang="en-US" sz="6005" spc="228">
              <a:solidFill>
                <a:srgbClr val="FFFFFF"/>
              </a:solidFill>
              <a:latin typeface="Batangas" panose="00000800000000000000"/>
            </a:endParaRPr>
          </a:p>
        </p:txBody>
      </p:sp>
      <p:sp>
        <p:nvSpPr>
          <p:cNvPr id="38" name="TextBox 38"/>
          <p:cNvSpPr txBox="1"/>
          <p:nvPr/>
        </p:nvSpPr>
        <p:spPr>
          <a:xfrm>
            <a:off x="12392780" y="3570038"/>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过程难点反思</a:t>
            </a:r>
            <a:endParaRPr lang="en-US" sz="6005" spc="228">
              <a:solidFill>
                <a:srgbClr val="000000"/>
              </a:solidFill>
              <a:ea typeface="思源黑体-粗体 Bold"/>
            </a:endParaRPr>
          </a:p>
        </p:txBody>
      </p:sp>
      <p:sp>
        <p:nvSpPr>
          <p:cNvPr id="39" name="TextBox 39"/>
          <p:cNvSpPr txBox="1"/>
          <p:nvPr/>
        </p:nvSpPr>
        <p:spPr>
          <a:xfrm>
            <a:off x="10134849" y="3579563"/>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02 </a:t>
            </a:r>
            <a:endParaRPr lang="en-US" sz="6005" spc="228">
              <a:solidFill>
                <a:srgbClr val="FFFFFF"/>
              </a:solidFill>
              <a:latin typeface="Batangas" panose="00000800000000000000"/>
            </a:endParaRPr>
          </a:p>
        </p:txBody>
      </p:sp>
      <p:sp>
        <p:nvSpPr>
          <p:cNvPr id="40" name="TextBox 40"/>
          <p:cNvSpPr txBox="1"/>
          <p:nvPr/>
        </p:nvSpPr>
        <p:spPr>
          <a:xfrm>
            <a:off x="12392780" y="5535953"/>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研究过程方法</a:t>
            </a:r>
            <a:endParaRPr lang="en-US" sz="6005" spc="228">
              <a:solidFill>
                <a:srgbClr val="000000"/>
              </a:solidFill>
              <a:ea typeface="思源黑体-粗体 Bold"/>
            </a:endParaRPr>
          </a:p>
        </p:txBody>
      </p:sp>
      <p:sp>
        <p:nvSpPr>
          <p:cNvPr id="41" name="TextBox 41"/>
          <p:cNvSpPr txBox="1"/>
          <p:nvPr/>
        </p:nvSpPr>
        <p:spPr>
          <a:xfrm>
            <a:off x="10134849" y="5516268"/>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03 </a:t>
            </a:r>
            <a:endParaRPr lang="en-US" sz="6005" spc="228">
              <a:solidFill>
                <a:srgbClr val="FFFFFF"/>
              </a:solidFill>
              <a:latin typeface="Batangas" panose="00000800000000000000"/>
            </a:endParaRPr>
          </a:p>
        </p:txBody>
      </p:sp>
      <p:sp>
        <p:nvSpPr>
          <p:cNvPr id="42" name="TextBox 42"/>
          <p:cNvSpPr txBox="1"/>
          <p:nvPr/>
        </p:nvSpPr>
        <p:spPr>
          <a:xfrm>
            <a:off x="12392780" y="7501868"/>
            <a:ext cx="6076882" cy="1028609"/>
          </a:xfrm>
          <a:prstGeom prst="rect">
            <a:avLst/>
          </a:prstGeom>
        </p:spPr>
        <p:txBody>
          <a:bodyPr lIns="0" tIns="0" rIns="0" bIns="0" rtlCol="0" anchor="t">
            <a:spAutoFit/>
          </a:bodyPr>
          <a:lstStyle/>
          <a:p>
            <a:pPr>
              <a:lnSpc>
                <a:spcPts val="8405"/>
              </a:lnSpc>
            </a:pPr>
            <a:r>
              <a:rPr lang="en-US" sz="6005" spc="228">
                <a:solidFill>
                  <a:srgbClr val="000000"/>
                </a:solidFill>
                <a:ea typeface="思源黑体-粗体 Bold"/>
              </a:rPr>
              <a:t>论文研究总结</a:t>
            </a:r>
            <a:endParaRPr lang="en-US" sz="6005" spc="228">
              <a:solidFill>
                <a:srgbClr val="000000"/>
              </a:solidFill>
              <a:ea typeface="思源黑体-粗体 Bold"/>
            </a:endParaRPr>
          </a:p>
        </p:txBody>
      </p:sp>
      <p:sp>
        <p:nvSpPr>
          <p:cNvPr id="43" name="TextBox 43"/>
          <p:cNvSpPr txBox="1"/>
          <p:nvPr/>
        </p:nvSpPr>
        <p:spPr>
          <a:xfrm>
            <a:off x="10086589" y="7511393"/>
            <a:ext cx="2306190" cy="1038134"/>
          </a:xfrm>
          <a:prstGeom prst="rect">
            <a:avLst/>
          </a:prstGeom>
        </p:spPr>
        <p:txBody>
          <a:bodyPr lIns="0" tIns="0" rIns="0" bIns="0" rtlCol="0" anchor="t">
            <a:spAutoFit/>
          </a:bodyPr>
          <a:lstStyle/>
          <a:p>
            <a:pPr algn="ctr">
              <a:lnSpc>
                <a:spcPts val="8405"/>
              </a:lnSpc>
            </a:pPr>
            <a:r>
              <a:rPr lang="en-US" sz="6005" spc="228">
                <a:solidFill>
                  <a:srgbClr val="FFFFFF"/>
                </a:solidFill>
                <a:latin typeface="Batangas" panose="00000800000000000000"/>
              </a:rPr>
              <a:t>04 </a:t>
            </a:r>
            <a:endParaRPr lang="en-US" sz="6005" spc="228">
              <a:solidFill>
                <a:srgbClr val="FFFFFF"/>
              </a:solidFill>
              <a:latin typeface="Batangas" panose="00000800000000000000"/>
            </a:endParaRPr>
          </a:p>
        </p:txBody>
      </p:sp>
      <p:sp>
        <p:nvSpPr>
          <p:cNvPr id="44" name="TextBox 44"/>
          <p:cNvSpPr txBox="1"/>
          <p:nvPr/>
        </p:nvSpPr>
        <p:spPr>
          <a:xfrm>
            <a:off x="2468090" y="5705407"/>
            <a:ext cx="5609853" cy="821055"/>
          </a:xfrm>
          <a:prstGeom prst="rect">
            <a:avLst/>
          </a:prstGeom>
        </p:spPr>
        <p:txBody>
          <a:bodyPr lIns="0" tIns="0" rIns="0" bIns="0" rtlCol="0" anchor="t">
            <a:spAutoFit/>
          </a:bodyPr>
          <a:lstStyle/>
          <a:p>
            <a:pPr>
              <a:lnSpc>
                <a:spcPts val="6720"/>
              </a:lnSpc>
              <a:spcBef>
                <a:spcPct val="0"/>
              </a:spcBef>
            </a:pPr>
            <a:r>
              <a:rPr lang="en-US" sz="4800" spc="427">
                <a:solidFill>
                  <a:srgbClr val="000000"/>
                </a:solidFill>
                <a:latin typeface="思源黑体-粗体 Bold"/>
              </a:rPr>
              <a:t>CONTENTS</a:t>
            </a:r>
            <a:endParaRPr lang="en-US" sz="4800" spc="427">
              <a:solidFill>
                <a:srgbClr val="000000"/>
              </a:solidFill>
              <a:latin typeface="思源黑体-粗体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8" grpId="0"/>
      <p:bldP spid="38" grpId="1"/>
      <p:bldP spid="40" grpId="0"/>
      <p:bldP spid="40" grpId="1"/>
      <p:bldP spid="42" grpId="0"/>
      <p:bldP spid="4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2541/output_44.jpgoutput_44"/>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757">
                <a:alpha val="3490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pic>
        <p:nvPicPr>
          <p:cNvPr id="6" name="Picture 6" descr="/private/var/folders/f6/7nsh5b515ts31ks591qt51480000gn/T/com.kingsoft.wpsoffice.mac/picturecompress_20221217152541/output_45.pngoutput_45"/>
          <p:cNvPicPr>
            <a:picLocks noChangeAspect="1"/>
          </p:cNvPicPr>
          <p:nvPr/>
        </p:nvPicPr>
        <p:blipFill>
          <a:blip r:embed="rId2"/>
          <a:srcRect/>
          <a:stretch>
            <a:fillRect/>
          </a:stretch>
        </p:blipFill>
        <p:spPr>
          <a:xfrm>
            <a:off x="812165" y="0"/>
            <a:ext cx="17496348" cy="10287000"/>
          </a:xfrm>
          <a:prstGeom prst="rect">
            <a:avLst/>
          </a:prstGeom>
        </p:spPr>
      </p:pic>
      <p:grpSp>
        <p:nvGrpSpPr>
          <p:cNvPr id="7" name="Group 7"/>
          <p:cNvGrpSpPr/>
          <p:nvPr/>
        </p:nvGrpSpPr>
        <p:grpSpPr>
          <a:xfrm>
            <a:off x="0" y="0"/>
            <a:ext cx="3928946" cy="10287000"/>
            <a:chOff x="0" y="0"/>
            <a:chExt cx="1034784" cy="2709333"/>
          </a:xfrm>
        </p:grpSpPr>
        <p:sp>
          <p:nvSpPr>
            <p:cNvPr id="8" name="Freeform 8"/>
            <p:cNvSpPr/>
            <p:nvPr/>
          </p:nvSpPr>
          <p:spPr>
            <a:xfrm>
              <a:off x="0" y="0"/>
              <a:ext cx="1034784" cy="2709333"/>
            </a:xfrm>
            <a:custGeom>
              <a:avLst/>
              <a:gdLst/>
              <a:ahLst/>
              <a:cxnLst/>
              <a:rect l="l" t="t" r="r" b="b"/>
              <a:pathLst>
                <a:path w="1034784" h="2709333">
                  <a:moveTo>
                    <a:pt x="0" y="0"/>
                  </a:moveTo>
                  <a:lnTo>
                    <a:pt x="1034784" y="0"/>
                  </a:lnTo>
                  <a:lnTo>
                    <a:pt x="1034784" y="2709333"/>
                  </a:lnTo>
                  <a:lnTo>
                    <a:pt x="0" y="2709333"/>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10" name="Group 10"/>
          <p:cNvGrpSpPr/>
          <p:nvPr/>
        </p:nvGrpSpPr>
        <p:grpSpPr>
          <a:xfrm>
            <a:off x="17104496" y="-14937"/>
            <a:ext cx="1173979" cy="1173979"/>
            <a:chOff x="0" y="0"/>
            <a:chExt cx="1565306" cy="1565306"/>
          </a:xfrm>
        </p:grpSpPr>
        <p:grpSp>
          <p:nvGrpSpPr>
            <p:cNvPr id="11" name="Group 11"/>
            <p:cNvGrpSpPr/>
            <p:nvPr/>
          </p:nvGrpSpPr>
          <p:grpSpPr>
            <a:xfrm>
              <a:off x="595354" y="0"/>
              <a:ext cx="969952" cy="96995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a:off x="0" y="969952"/>
              <a:ext cx="595354" cy="595354"/>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7" name="Group 17"/>
          <p:cNvGrpSpPr/>
          <p:nvPr/>
        </p:nvGrpSpPr>
        <p:grpSpPr>
          <a:xfrm>
            <a:off x="17268" y="9113021"/>
            <a:ext cx="1155468" cy="1173979"/>
            <a:chOff x="0" y="0"/>
            <a:chExt cx="1540625" cy="1565306"/>
          </a:xfrm>
        </p:grpSpPr>
        <p:grpSp>
          <p:nvGrpSpPr>
            <p:cNvPr id="18" name="Group 18"/>
            <p:cNvGrpSpPr/>
            <p:nvPr/>
          </p:nvGrpSpPr>
          <p:grpSpPr>
            <a:xfrm>
              <a:off x="0" y="595354"/>
              <a:ext cx="969952" cy="969952"/>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a:off x="945271" y="0"/>
              <a:ext cx="595354" cy="59535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24" name="Group 24"/>
          <p:cNvGrpSpPr/>
          <p:nvPr/>
        </p:nvGrpSpPr>
        <p:grpSpPr>
          <a:xfrm>
            <a:off x="2707700" y="2658206"/>
            <a:ext cx="12872600" cy="4970587"/>
            <a:chOff x="0" y="0"/>
            <a:chExt cx="3390314" cy="1309126"/>
          </a:xfrm>
        </p:grpSpPr>
        <p:sp>
          <p:nvSpPr>
            <p:cNvPr id="25" name="Freeform 25"/>
            <p:cNvSpPr/>
            <p:nvPr/>
          </p:nvSpPr>
          <p:spPr>
            <a:xfrm>
              <a:off x="0" y="0"/>
              <a:ext cx="3390314" cy="1309126"/>
            </a:xfrm>
            <a:custGeom>
              <a:avLst/>
              <a:gdLst/>
              <a:ahLst/>
              <a:cxnLst/>
              <a:rect l="l" t="t" r="r" b="b"/>
              <a:pathLst>
                <a:path w="3390314" h="1309126">
                  <a:moveTo>
                    <a:pt x="0" y="0"/>
                  </a:moveTo>
                  <a:lnTo>
                    <a:pt x="3390314" y="0"/>
                  </a:lnTo>
                  <a:lnTo>
                    <a:pt x="3390314" y="1309126"/>
                  </a:lnTo>
                  <a:lnTo>
                    <a:pt x="0" y="1309126"/>
                  </a:lnTo>
                  <a:close/>
                </a:path>
              </a:pathLst>
            </a:custGeom>
            <a:solidFill>
              <a:srgbClr val="FFFFFF">
                <a:alpha val="69804"/>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27" name="Group 27"/>
          <p:cNvGrpSpPr/>
          <p:nvPr/>
        </p:nvGrpSpPr>
        <p:grpSpPr>
          <a:xfrm>
            <a:off x="2707700" y="2658206"/>
            <a:ext cx="864654" cy="4970587"/>
            <a:chOff x="0" y="0"/>
            <a:chExt cx="227728" cy="1309126"/>
          </a:xfrm>
        </p:grpSpPr>
        <p:sp>
          <p:nvSpPr>
            <p:cNvPr id="28" name="Freeform 28"/>
            <p:cNvSpPr/>
            <p:nvPr/>
          </p:nvSpPr>
          <p:spPr>
            <a:xfrm>
              <a:off x="0" y="0"/>
              <a:ext cx="227728" cy="1309126"/>
            </a:xfrm>
            <a:custGeom>
              <a:avLst/>
              <a:gdLst/>
              <a:ahLst/>
              <a:cxnLst/>
              <a:rect l="l" t="t" r="r" b="b"/>
              <a:pathLst>
                <a:path w="227728" h="1309126">
                  <a:moveTo>
                    <a:pt x="0" y="0"/>
                  </a:moveTo>
                  <a:lnTo>
                    <a:pt x="227728" y="0"/>
                  </a:lnTo>
                  <a:lnTo>
                    <a:pt x="227728" y="1309126"/>
                  </a:lnTo>
                  <a:lnTo>
                    <a:pt x="0" y="1309126"/>
                  </a:lnTo>
                  <a:close/>
                </a:path>
              </a:pathLst>
            </a:custGeom>
            <a:solidFill>
              <a:srgbClr val="2A5CE9"/>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grpSp>
        <p:nvGrpSpPr>
          <p:cNvPr id="30" name="Group 30"/>
          <p:cNvGrpSpPr/>
          <p:nvPr/>
        </p:nvGrpSpPr>
        <p:grpSpPr>
          <a:xfrm>
            <a:off x="15428824" y="2657571"/>
            <a:ext cx="151476" cy="4970587"/>
            <a:chOff x="0" y="0"/>
            <a:chExt cx="39895" cy="1309126"/>
          </a:xfrm>
        </p:grpSpPr>
        <p:sp>
          <p:nvSpPr>
            <p:cNvPr id="31" name="Freeform 31"/>
            <p:cNvSpPr/>
            <p:nvPr/>
          </p:nvSpPr>
          <p:spPr>
            <a:xfrm>
              <a:off x="0" y="0"/>
              <a:ext cx="39895" cy="1309126"/>
            </a:xfrm>
            <a:custGeom>
              <a:avLst/>
              <a:gdLst/>
              <a:ahLst/>
              <a:cxnLst/>
              <a:rect l="l" t="t" r="r" b="b"/>
              <a:pathLst>
                <a:path w="39895" h="1309126">
                  <a:moveTo>
                    <a:pt x="0" y="0"/>
                  </a:moveTo>
                  <a:lnTo>
                    <a:pt x="39895" y="0"/>
                  </a:lnTo>
                  <a:lnTo>
                    <a:pt x="39895" y="1309126"/>
                  </a:lnTo>
                  <a:lnTo>
                    <a:pt x="0" y="1309126"/>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spcBef>
                  <a:spcPct val="0"/>
                </a:spcBef>
              </a:pPr>
            </a:p>
          </p:txBody>
        </p:sp>
      </p:grpSp>
      <p:sp>
        <p:nvSpPr>
          <p:cNvPr id="33" name="TextBox 33"/>
          <p:cNvSpPr txBox="1"/>
          <p:nvPr/>
        </p:nvSpPr>
        <p:spPr>
          <a:xfrm>
            <a:off x="4052606" y="6208585"/>
            <a:ext cx="11527694" cy="562229"/>
          </a:xfrm>
          <a:prstGeom prst="rect">
            <a:avLst/>
          </a:prstGeom>
        </p:spPr>
        <p:txBody>
          <a:bodyPr lIns="0" tIns="0" rIns="0" bIns="0" rtlCol="0" anchor="t">
            <a:spAutoFit/>
          </a:bodyPr>
          <a:lstStyle/>
          <a:p>
            <a:pPr>
              <a:lnSpc>
                <a:spcPts val="4410"/>
              </a:lnSpc>
            </a:pPr>
            <a:r>
              <a:rPr lang="en-US" sz="3800" spc="1303">
                <a:solidFill>
                  <a:srgbClr val="000000"/>
                </a:solidFill>
                <a:latin typeface="思源黑体-粗体" panose="020B0800000000000000" charset="-122"/>
              </a:rPr>
              <a:t>BEIJING JIAOTONG UNIVERSITY</a:t>
            </a:r>
            <a:endParaRPr lang="en-US" sz="3800" spc="1303">
              <a:solidFill>
                <a:srgbClr val="000000"/>
              </a:solidFill>
              <a:latin typeface="思源黑体-粗体" panose="020B0800000000000000" charset="-122"/>
            </a:endParaRPr>
          </a:p>
        </p:txBody>
      </p:sp>
      <p:sp>
        <p:nvSpPr>
          <p:cNvPr id="34" name="TextBox 34"/>
          <p:cNvSpPr txBox="1"/>
          <p:nvPr/>
        </p:nvSpPr>
        <p:spPr>
          <a:xfrm>
            <a:off x="7223719" y="8049973"/>
            <a:ext cx="3840563" cy="646430"/>
          </a:xfrm>
          <a:prstGeom prst="rect">
            <a:avLst/>
          </a:prstGeom>
        </p:spPr>
        <p:txBody>
          <a:bodyPr lIns="0" tIns="0" rIns="0" bIns="0" rtlCol="0" anchor="t">
            <a:spAutoFit/>
          </a:bodyPr>
          <a:lstStyle/>
          <a:p>
            <a:pPr algn="ctr">
              <a:lnSpc>
                <a:spcPts val="5320"/>
              </a:lnSpc>
              <a:spcBef>
                <a:spcPct val="0"/>
              </a:spcBef>
            </a:pPr>
            <a:r>
              <a:rPr lang="en-US" sz="3800">
                <a:solidFill>
                  <a:srgbClr val="FFFFFF"/>
                </a:solidFill>
                <a:ea typeface="思源黑体-粗体 Bold"/>
              </a:rPr>
              <a:t>汇报人：小红果</a:t>
            </a:r>
            <a:endParaRPr lang="en-US" sz="3800">
              <a:solidFill>
                <a:srgbClr val="FFFFFF"/>
              </a:solidFill>
              <a:ea typeface="思源黑体-粗体 Bold"/>
            </a:endParaRPr>
          </a:p>
        </p:txBody>
      </p:sp>
      <p:sp>
        <p:nvSpPr>
          <p:cNvPr id="35" name="TextBox 35"/>
          <p:cNvSpPr txBox="1"/>
          <p:nvPr/>
        </p:nvSpPr>
        <p:spPr>
          <a:xfrm>
            <a:off x="4052606" y="3434863"/>
            <a:ext cx="11376218" cy="2189594"/>
          </a:xfrm>
          <a:prstGeom prst="rect">
            <a:avLst/>
          </a:prstGeom>
        </p:spPr>
        <p:txBody>
          <a:bodyPr lIns="0" tIns="0" rIns="0" bIns="0" rtlCol="0" anchor="t">
            <a:spAutoFit/>
          </a:bodyPr>
          <a:lstStyle/>
          <a:p>
            <a:pPr>
              <a:lnSpc>
                <a:spcPts val="17135"/>
              </a:lnSpc>
            </a:pPr>
            <a:r>
              <a:rPr lang="en-US" sz="14770" spc="1521">
                <a:solidFill>
                  <a:srgbClr val="000000"/>
                </a:solidFill>
                <a:ea typeface="思源黑体-超粗体 Bold"/>
              </a:rPr>
              <a:t>汇报完毕</a:t>
            </a:r>
            <a:endParaRPr lang="en-US" sz="14770" spc="1521">
              <a:solidFill>
                <a:srgbClr val="000000"/>
              </a:solidFill>
              <a:ea typeface="思源黑体-超粗体 Bold"/>
            </a:endParaRPr>
          </a:p>
        </p:txBody>
      </p:sp>
      <p:pic>
        <p:nvPicPr>
          <p:cNvPr id="36" name="Picture 36" descr="/private/var/folders/f6/7nsh5b515ts31ks591qt51480000gn/T/com.kingsoft.wpsoffice.mac/picturecompress_20221217152541/output_46.pngoutput_46"/>
          <p:cNvPicPr>
            <a:picLocks noChangeAspect="1"/>
          </p:cNvPicPr>
          <p:nvPr/>
        </p:nvPicPr>
        <p:blipFill>
          <a:blip r:embed="rId3"/>
          <a:srcRect/>
          <a:stretch>
            <a:fillRect/>
          </a:stretch>
        </p:blipFill>
        <p:spPr>
          <a:xfrm>
            <a:off x="85750" y="81774"/>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private/var/folders/f6/7nsh5b515ts31ks591qt51480000gn/T/com.kingsoft.wpsoffice.mac/picturecompress_20221217152541/output_9.pngoutput_9"/>
          <p:cNvPicPr>
            <a:picLocks noChangeAspect="1"/>
          </p:cNvPicPr>
          <p:nvPr/>
        </p:nvPicPr>
        <p:blipFill>
          <a:blip r:embed="rId1"/>
          <a:srcRect/>
          <a:stretch>
            <a:fillRect/>
          </a:stretch>
        </p:blipFill>
        <p:spPr>
          <a:xfrm>
            <a:off x="0" y="-15240"/>
            <a:ext cx="18288000" cy="10383520"/>
          </a:xfrm>
          <a:prstGeom prst="rect">
            <a:avLst/>
          </a:prstGeom>
        </p:spPr>
      </p:pic>
      <p:grpSp>
        <p:nvGrpSpPr>
          <p:cNvPr id="4" name="Group 4"/>
          <p:cNvGrpSpPr/>
          <p:nvPr/>
        </p:nvGrpSpPr>
        <p:grpSpPr>
          <a:xfrm>
            <a:off x="4678004" y="677504"/>
            <a:ext cx="8931993" cy="893199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a:off x="17104496" y="-14937"/>
            <a:ext cx="1173979" cy="1173979"/>
            <a:chOff x="0" y="0"/>
            <a:chExt cx="1565306" cy="1565306"/>
          </a:xfrm>
        </p:grpSpPr>
        <p:grpSp>
          <p:nvGrpSpPr>
            <p:cNvPr id="8" name="Group 8"/>
            <p:cNvGrpSpPr/>
            <p:nvPr/>
          </p:nvGrpSpPr>
          <p:grpSpPr>
            <a:xfrm>
              <a:off x="595354" y="0"/>
              <a:ext cx="969952" cy="969952"/>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0" y="969952"/>
              <a:ext cx="595354" cy="59535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4" name="Group 14"/>
          <p:cNvGrpSpPr/>
          <p:nvPr/>
        </p:nvGrpSpPr>
        <p:grpSpPr>
          <a:xfrm>
            <a:off x="17268" y="9113021"/>
            <a:ext cx="1155468" cy="1173979"/>
            <a:chOff x="0" y="0"/>
            <a:chExt cx="1540625" cy="1565306"/>
          </a:xfrm>
        </p:grpSpPr>
        <p:grpSp>
          <p:nvGrpSpPr>
            <p:cNvPr id="15" name="Group 15"/>
            <p:cNvGrpSpPr/>
            <p:nvPr/>
          </p:nvGrpSpPr>
          <p:grpSpPr>
            <a:xfrm>
              <a:off x="0" y="595354"/>
              <a:ext cx="969952" cy="96995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a:off x="945271" y="0"/>
              <a:ext cx="595354" cy="59535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
        <p:nvSpPr>
          <p:cNvPr id="21" name="TextBox 21"/>
          <p:cNvSpPr txBox="1"/>
          <p:nvPr/>
        </p:nvSpPr>
        <p:spPr>
          <a:xfrm>
            <a:off x="2518264" y="4343595"/>
            <a:ext cx="13251472" cy="1647436"/>
          </a:xfrm>
          <a:prstGeom prst="rect">
            <a:avLst/>
          </a:prstGeom>
        </p:spPr>
        <p:txBody>
          <a:bodyPr lIns="0" tIns="0" rIns="0" bIns="0" rtlCol="0" anchor="t">
            <a:spAutoFit/>
          </a:bodyPr>
          <a:lstStyle/>
          <a:p>
            <a:pPr algn="ctr">
              <a:lnSpc>
                <a:spcPts val="12960"/>
              </a:lnSpc>
            </a:pPr>
            <a:r>
              <a:rPr lang="en-US" sz="11175" spc="446">
                <a:solidFill>
                  <a:srgbClr val="FFFFFF"/>
                </a:solidFill>
                <a:ea typeface="思源黑体-粗体 Bold"/>
              </a:rPr>
              <a:t>论文研究绪论</a:t>
            </a:r>
            <a:endParaRPr lang="en-US" sz="11175" spc="446">
              <a:solidFill>
                <a:srgbClr val="FFFFFF"/>
              </a:solidFill>
              <a:ea typeface="思源黑体-粗体 Bold"/>
            </a:endParaRPr>
          </a:p>
        </p:txBody>
      </p:sp>
      <p:sp>
        <p:nvSpPr>
          <p:cNvPr id="23" name="TextBox 23"/>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01 </a:t>
            </a:r>
            <a:endParaRPr lang="en-US" sz="12000" spc="455">
              <a:solidFill>
                <a:srgbClr val="FFFFFF"/>
              </a:solidFill>
              <a:latin typeface="Batangas"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53588" y="955685"/>
            <a:ext cx="6577162" cy="8756630"/>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1"/>
              <a:stretch>
                <a:fillRect l="-73624" r="-73624"/>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8193089" y="6126036"/>
            <a:ext cx="6495512" cy="3223156"/>
            <a:chOff x="0" y="0"/>
            <a:chExt cx="1710752" cy="848897"/>
          </a:xfrm>
        </p:grpSpPr>
        <p:sp>
          <p:nvSpPr>
            <p:cNvPr id="6" name="Freeform 6"/>
            <p:cNvSpPr/>
            <p:nvPr/>
          </p:nvSpPr>
          <p:spPr>
            <a:xfrm>
              <a:off x="0" y="0"/>
              <a:ext cx="1710752" cy="848897"/>
            </a:xfrm>
            <a:custGeom>
              <a:avLst/>
              <a:gdLst/>
              <a:ahLst/>
              <a:cxnLst/>
              <a:rect l="l" t="t" r="r" b="b"/>
              <a:pathLst>
                <a:path w="1710752" h="848897">
                  <a:moveTo>
                    <a:pt x="0" y="0"/>
                  </a:moveTo>
                  <a:lnTo>
                    <a:pt x="1710752" y="0"/>
                  </a:lnTo>
                  <a:lnTo>
                    <a:pt x="1710752" y="848897"/>
                  </a:lnTo>
                  <a:lnTo>
                    <a:pt x="0" y="848897"/>
                  </a:lnTo>
                  <a:close/>
                </a:path>
              </a:pathLst>
            </a:custGeom>
            <a:solidFill>
              <a:srgbClr val="2A5CE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8" name="AutoShape 8"/>
          <p:cNvSpPr/>
          <p:nvPr/>
        </p:nvSpPr>
        <p:spPr>
          <a:xfrm>
            <a:off x="961224" y="2057947"/>
            <a:ext cx="6492240" cy="0"/>
          </a:xfrm>
          <a:prstGeom prst="line">
            <a:avLst/>
          </a:prstGeom>
          <a:ln w="38100" cap="flat">
            <a:solidFill>
              <a:srgbClr val="C4D2F8"/>
            </a:solidFill>
            <a:prstDash val="sysDot"/>
            <a:headEnd type="oval" w="lg" len="lg"/>
            <a:tailEnd type="oval" w="lg" len="lg"/>
          </a:ln>
        </p:spPr>
      </p:sp>
      <p:grpSp>
        <p:nvGrpSpPr>
          <p:cNvPr id="9" name="Group 9"/>
          <p:cNvGrpSpPr>
            <a:grpSpLocks noChangeAspect="1"/>
          </p:cNvGrpSpPr>
          <p:nvPr/>
        </p:nvGrpSpPr>
        <p:grpSpPr>
          <a:xfrm>
            <a:off x="961224" y="6126036"/>
            <a:ext cx="5217569" cy="3223156"/>
            <a:chOff x="0" y="0"/>
            <a:chExt cx="21306790" cy="13162280"/>
          </a:xfrm>
        </p:grpSpPr>
        <p:sp>
          <p:nvSpPr>
            <p:cNvPr id="10" name="Freeform 10"/>
            <p:cNvSpPr/>
            <p:nvPr/>
          </p:nvSpPr>
          <p:spPr>
            <a:xfrm>
              <a:off x="123190" y="146050"/>
              <a:ext cx="21055330" cy="12871450"/>
            </a:xfrm>
            <a:custGeom>
              <a:avLst/>
              <a:gdLst/>
              <a:ahLst/>
              <a:cxnLst/>
              <a:rect l="l" t="t" r="r" b="b"/>
              <a:pathLst>
                <a:path w="21055330" h="12871450">
                  <a:moveTo>
                    <a:pt x="0" y="0"/>
                  </a:moveTo>
                  <a:lnTo>
                    <a:pt x="21055330" y="0"/>
                  </a:lnTo>
                  <a:lnTo>
                    <a:pt x="21055330" y="12871450"/>
                  </a:lnTo>
                  <a:lnTo>
                    <a:pt x="0" y="12871450"/>
                  </a:lnTo>
                  <a:close/>
                </a:path>
              </a:pathLst>
            </a:custGeom>
            <a:blipFill>
              <a:blip r:embed="rId2"/>
              <a:stretch>
                <a:fillRect l="-16088" r="-16088"/>
              </a:stretch>
            </a:blipFill>
          </p:spPr>
        </p:sp>
        <p:sp>
          <p:nvSpPr>
            <p:cNvPr id="11" name="Freeform 11"/>
            <p:cNvSpPr/>
            <p:nvPr/>
          </p:nvSpPr>
          <p:spPr>
            <a:xfrm>
              <a:off x="0" y="0"/>
              <a:ext cx="21306789" cy="13162280"/>
            </a:xfrm>
            <a:custGeom>
              <a:avLst/>
              <a:gdLst/>
              <a:ahLst/>
              <a:cxnLst/>
              <a:rect l="l" t="t" r="r" b="b"/>
              <a:pathLst>
                <a:path w="21306789" h="13162280">
                  <a:moveTo>
                    <a:pt x="21198839" y="11974830"/>
                  </a:moveTo>
                  <a:lnTo>
                    <a:pt x="21198839" y="13028930"/>
                  </a:lnTo>
                  <a:lnTo>
                    <a:pt x="21198839" y="13028930"/>
                  </a:lnTo>
                  <a:lnTo>
                    <a:pt x="21198839" y="1187450"/>
                  </a:lnTo>
                  <a:lnTo>
                    <a:pt x="21294089" y="1187450"/>
                  </a:lnTo>
                  <a:lnTo>
                    <a:pt x="21294089" y="133350"/>
                  </a:lnTo>
                  <a:lnTo>
                    <a:pt x="21294089" y="0"/>
                  </a:lnTo>
                  <a:lnTo>
                    <a:pt x="21186139" y="0"/>
                  </a:lnTo>
                  <a:lnTo>
                    <a:pt x="20091400" y="0"/>
                  </a:lnTo>
                  <a:lnTo>
                    <a:pt x="20091400" y="127000"/>
                  </a:lnTo>
                  <a:lnTo>
                    <a:pt x="11252200" y="127000"/>
                  </a:lnTo>
                  <a:lnTo>
                    <a:pt x="11252200" y="39370"/>
                  </a:lnTo>
                  <a:lnTo>
                    <a:pt x="10049510" y="39370"/>
                  </a:lnTo>
                  <a:lnTo>
                    <a:pt x="10049510" y="127000"/>
                  </a:lnTo>
                  <a:lnTo>
                    <a:pt x="1214120" y="127000"/>
                  </a:lnTo>
                  <a:lnTo>
                    <a:pt x="1214120" y="0"/>
                  </a:lnTo>
                  <a:lnTo>
                    <a:pt x="120650" y="0"/>
                  </a:lnTo>
                  <a:lnTo>
                    <a:pt x="12700" y="0"/>
                  </a:lnTo>
                  <a:lnTo>
                    <a:pt x="12700" y="133350"/>
                  </a:lnTo>
                  <a:lnTo>
                    <a:pt x="12700" y="1187450"/>
                  </a:lnTo>
                  <a:lnTo>
                    <a:pt x="104140" y="1187450"/>
                  </a:lnTo>
                  <a:lnTo>
                    <a:pt x="104140" y="11974830"/>
                  </a:lnTo>
                  <a:lnTo>
                    <a:pt x="0" y="11974830"/>
                  </a:lnTo>
                  <a:lnTo>
                    <a:pt x="0" y="13028930"/>
                  </a:lnTo>
                  <a:lnTo>
                    <a:pt x="0" y="13162280"/>
                  </a:lnTo>
                  <a:lnTo>
                    <a:pt x="107950" y="13162280"/>
                  </a:lnTo>
                  <a:lnTo>
                    <a:pt x="1202690" y="13162280"/>
                  </a:lnTo>
                  <a:lnTo>
                    <a:pt x="1202690" y="13035280"/>
                  </a:lnTo>
                  <a:lnTo>
                    <a:pt x="10050780" y="13035280"/>
                  </a:lnTo>
                  <a:lnTo>
                    <a:pt x="10050780" y="13082270"/>
                  </a:lnTo>
                  <a:lnTo>
                    <a:pt x="11252200" y="13082270"/>
                  </a:lnTo>
                  <a:lnTo>
                    <a:pt x="11252200" y="13035280"/>
                  </a:lnTo>
                  <a:lnTo>
                    <a:pt x="20104100" y="13035280"/>
                  </a:lnTo>
                  <a:lnTo>
                    <a:pt x="20104100" y="13162280"/>
                  </a:lnTo>
                  <a:lnTo>
                    <a:pt x="21198839" y="13162280"/>
                  </a:lnTo>
                  <a:lnTo>
                    <a:pt x="21306789" y="13162280"/>
                  </a:lnTo>
                  <a:lnTo>
                    <a:pt x="21306789" y="13028930"/>
                  </a:lnTo>
                  <a:lnTo>
                    <a:pt x="21306789" y="11974830"/>
                  </a:lnTo>
                  <a:lnTo>
                    <a:pt x="21198839" y="11974830"/>
                  </a:lnTo>
                  <a:close/>
                  <a:moveTo>
                    <a:pt x="10050780" y="12989560"/>
                  </a:moveTo>
                  <a:lnTo>
                    <a:pt x="10050780" y="12998450"/>
                  </a:lnTo>
                  <a:lnTo>
                    <a:pt x="142240" y="12998450"/>
                  </a:lnTo>
                  <a:lnTo>
                    <a:pt x="142240" y="165100"/>
                  </a:lnTo>
                  <a:lnTo>
                    <a:pt x="21159470" y="165100"/>
                  </a:lnTo>
                  <a:lnTo>
                    <a:pt x="21159470" y="12998450"/>
                  </a:lnTo>
                  <a:lnTo>
                    <a:pt x="11252200" y="12998450"/>
                  </a:lnTo>
                  <a:lnTo>
                    <a:pt x="11252200" y="12989560"/>
                  </a:lnTo>
                  <a:lnTo>
                    <a:pt x="10050780" y="12989560"/>
                  </a:lnTo>
                  <a:close/>
                </a:path>
              </a:pathLst>
            </a:custGeom>
            <a:solidFill>
              <a:srgbClr val="FFFFFF"/>
            </a:solidFill>
          </p:spPr>
        </p:sp>
      </p:grpSp>
      <p:pic>
        <p:nvPicPr>
          <p:cNvPr id="12" name="Picture 12" descr="/private/var/folders/f6/7nsh5b515ts31ks591qt51480000gn/T/com.kingsoft.wpsoffice.mac/picturecompress_20221217152541/output_10.pngoutput_10"/>
          <p:cNvPicPr>
            <a:picLocks noChangeAspect="1"/>
          </p:cNvPicPr>
          <p:nvPr/>
        </p:nvPicPr>
        <p:blipFill>
          <a:blip r:embed="rId3"/>
          <a:srcRect/>
          <a:stretch>
            <a:fillRect/>
          </a:stretch>
        </p:blipFill>
        <p:spPr>
          <a:xfrm>
            <a:off x="1028700" y="6126036"/>
            <a:ext cx="5150093" cy="3223156"/>
          </a:xfrm>
          <a:prstGeom prst="rect">
            <a:avLst/>
          </a:prstGeom>
        </p:spPr>
      </p:pic>
      <p:sp>
        <p:nvSpPr>
          <p:cNvPr id="13" name="TextBox 13"/>
          <p:cNvSpPr txBox="1"/>
          <p:nvPr/>
        </p:nvSpPr>
        <p:spPr>
          <a:xfrm>
            <a:off x="961224" y="720632"/>
            <a:ext cx="5397039" cy="798957"/>
          </a:xfrm>
          <a:prstGeom prst="rect">
            <a:avLst/>
          </a:prstGeom>
        </p:spPr>
        <p:txBody>
          <a:bodyPr lIns="0" tIns="0" rIns="0" bIns="0" rtlCol="0" anchor="t">
            <a:spAutoFit/>
          </a:bodyPr>
          <a:lstStyle/>
          <a:p>
            <a:pP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sp>
        <p:nvSpPr>
          <p:cNvPr id="14" name="TextBox 14"/>
          <p:cNvSpPr txBox="1"/>
          <p:nvPr/>
        </p:nvSpPr>
        <p:spPr>
          <a:xfrm>
            <a:off x="1028700" y="3017564"/>
            <a:ext cx="3679000"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5" name="TextBox 15"/>
          <p:cNvSpPr txBox="1"/>
          <p:nvPr/>
        </p:nvSpPr>
        <p:spPr>
          <a:xfrm>
            <a:off x="7405839" y="6145086"/>
            <a:ext cx="532143" cy="3659950"/>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6" name="TextBox 16"/>
          <p:cNvSpPr txBox="1"/>
          <p:nvPr/>
        </p:nvSpPr>
        <p:spPr>
          <a:xfrm>
            <a:off x="1028700" y="3929971"/>
            <a:ext cx="9008270"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7" name="TextBox 17"/>
          <p:cNvSpPr txBox="1"/>
          <p:nvPr/>
        </p:nvSpPr>
        <p:spPr>
          <a:xfrm>
            <a:off x="8764589" y="6653669"/>
            <a:ext cx="5377581" cy="2120265"/>
          </a:xfrm>
          <a:prstGeom prst="rect">
            <a:avLst/>
          </a:prstGeom>
        </p:spPr>
        <p:txBody>
          <a:bodyPr lIns="0" tIns="0" rIns="0" bIns="0" rtlCol="0" anchor="t">
            <a:spAutoFit/>
          </a:bodyPr>
          <a:lstStyle/>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51" y="-4815265"/>
            <a:ext cx="18254898" cy="9127449"/>
            <a:chOff x="0" y="0"/>
            <a:chExt cx="24339864" cy="12169932"/>
          </a:xfrm>
        </p:grpSpPr>
        <p:grpSp>
          <p:nvGrpSpPr>
            <p:cNvPr id="3" name="Group 3"/>
            <p:cNvGrpSpPr>
              <a:grpSpLocks noChangeAspect="1"/>
            </p:cNvGrpSpPr>
            <p:nvPr/>
          </p:nvGrpSpPr>
          <p:grpSpPr>
            <a:xfrm rot="-10800000">
              <a:off x="0" y="0"/>
              <a:ext cx="24339864" cy="12169932"/>
              <a:chOff x="0" y="0"/>
              <a:chExt cx="6350000" cy="3175000"/>
            </a:xfrm>
          </p:grpSpPr>
          <p:sp>
            <p:nvSpPr>
              <p:cNvPr id="4" name="Freeform 4"/>
              <p:cNvSpPr/>
              <p:nvPr/>
            </p:nvSpPr>
            <p:spPr>
              <a:xfrm>
                <a:off x="0" y="0"/>
                <a:ext cx="6350000" cy="3175000"/>
              </a:xfrm>
              <a:custGeom>
                <a:avLst/>
                <a:gdLst/>
                <a:ahLst/>
                <a:cxnLst/>
                <a:rect l="l" t="t" r="r" b="b"/>
                <a:pathLst>
                  <a:path w="6350000" h="3175000">
                    <a:moveTo>
                      <a:pt x="3175000" y="0"/>
                    </a:moveTo>
                    <a:cubicBezTo>
                      <a:pt x="1421130" y="0"/>
                      <a:pt x="0" y="1421130"/>
                      <a:pt x="0" y="3175000"/>
                    </a:cubicBezTo>
                    <a:lnTo>
                      <a:pt x="6350000" y="3175000"/>
                    </a:lnTo>
                    <a:cubicBezTo>
                      <a:pt x="6350000" y="1421130"/>
                      <a:pt x="4928870" y="0"/>
                      <a:pt x="3175000" y="0"/>
                    </a:cubicBezTo>
                    <a:close/>
                  </a:path>
                </a:pathLst>
              </a:custGeom>
              <a:blipFill>
                <a:blip r:embed="rId1"/>
                <a:stretch>
                  <a:fillRect t="-16666" b="-16666"/>
                </a:stretch>
              </a:blipFill>
            </p:spPr>
          </p:sp>
        </p:grpSp>
        <p:pic>
          <p:nvPicPr>
            <p:cNvPr id="5" name="Picture 5"/>
            <p:cNvPicPr>
              <a:picLocks noChangeAspect="1"/>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8142" y="0"/>
              <a:ext cx="21703579" cy="10851790"/>
            </a:xfrm>
            <a:prstGeom prst="rect">
              <a:avLst/>
            </a:prstGeom>
          </p:spPr>
        </p:pic>
      </p:grpSp>
      <p:sp>
        <p:nvSpPr>
          <p:cNvPr id="6" name="AutoShape 6"/>
          <p:cNvSpPr/>
          <p:nvPr/>
        </p:nvSpPr>
        <p:spPr>
          <a:xfrm>
            <a:off x="5897880" y="2050104"/>
            <a:ext cx="6492240" cy="0"/>
          </a:xfrm>
          <a:prstGeom prst="line">
            <a:avLst/>
          </a:prstGeom>
          <a:ln w="38100" cap="flat">
            <a:solidFill>
              <a:srgbClr val="FFFFFF">
                <a:alpha val="40000"/>
              </a:srgbClr>
            </a:solidFill>
            <a:prstDash val="sysDot"/>
            <a:headEnd type="oval" w="lg" len="lg"/>
            <a:tailEnd type="oval" w="lg" len="lg"/>
          </a:ln>
        </p:spPr>
      </p:sp>
      <p:sp>
        <p:nvSpPr>
          <p:cNvPr id="7" name="TextBox 7"/>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FFFFFF"/>
                </a:solidFill>
                <a:ea typeface="思源黑体-粗体 Bold"/>
              </a:rPr>
              <a:t>论文研究绪论</a:t>
            </a:r>
            <a:endParaRPr lang="en-US" sz="5400">
              <a:solidFill>
                <a:srgbClr val="FFFFFF"/>
              </a:solidFill>
              <a:ea typeface="思源黑体-粗体 Bold"/>
            </a:endParaRPr>
          </a:p>
        </p:txBody>
      </p:sp>
      <p:grpSp>
        <p:nvGrpSpPr>
          <p:cNvPr id="8" name="Group 8"/>
          <p:cNvGrpSpPr/>
          <p:nvPr/>
        </p:nvGrpSpPr>
        <p:grpSpPr>
          <a:xfrm>
            <a:off x="2791423" y="4533266"/>
            <a:ext cx="1324768" cy="132476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0" name="TextBox 10"/>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46423" y="4916315"/>
            <a:ext cx="614768" cy="558670"/>
          </a:xfrm>
          <a:prstGeom prst="rect">
            <a:avLst/>
          </a:prstGeom>
        </p:spPr>
      </p:pic>
      <p:sp>
        <p:nvSpPr>
          <p:cNvPr id="12" name="TextBox 12"/>
          <p:cNvSpPr txBox="1"/>
          <p:nvPr/>
        </p:nvSpPr>
        <p:spPr>
          <a:xfrm>
            <a:off x="942975" y="6250013"/>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13" name="TextBox 13"/>
          <p:cNvSpPr txBox="1"/>
          <p:nvPr/>
        </p:nvSpPr>
        <p:spPr>
          <a:xfrm>
            <a:off x="942975" y="7088409"/>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14" name="Group 14"/>
          <p:cNvGrpSpPr/>
          <p:nvPr/>
        </p:nvGrpSpPr>
        <p:grpSpPr>
          <a:xfrm>
            <a:off x="8481616" y="5497293"/>
            <a:ext cx="1324768" cy="132476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6" name="TextBox 16"/>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grpSp>
        <p:nvGrpSpPr>
          <p:cNvPr id="17" name="Group 17"/>
          <p:cNvGrpSpPr/>
          <p:nvPr/>
        </p:nvGrpSpPr>
        <p:grpSpPr>
          <a:xfrm>
            <a:off x="14155258" y="4533266"/>
            <a:ext cx="1324768" cy="1324768"/>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D2F8"/>
            </a:solidFill>
          </p:spPr>
        </p:sp>
        <p:sp>
          <p:nvSpPr>
            <p:cNvPr id="19" name="TextBox 19"/>
            <p:cNvSpPr txBox="1"/>
            <p:nvPr/>
          </p:nvSpPr>
          <p:spPr>
            <a:xfrm>
              <a:off x="76200" y="38100"/>
              <a:ext cx="660400" cy="698500"/>
            </a:xfrm>
            <a:prstGeom prst="rect">
              <a:avLst/>
            </a:prstGeom>
          </p:spPr>
          <p:txBody>
            <a:bodyPr lIns="45594" tIns="45594" rIns="45594" bIns="45594" rtlCol="0" anchor="ctr"/>
            <a:lstStyle/>
            <a:p>
              <a:pPr algn="ctr">
                <a:lnSpc>
                  <a:spcPts val="2385"/>
                </a:lnSpc>
              </a:pPr>
            </a:p>
          </p:txBody>
        </p:sp>
      </p:grpSp>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84081" y="4897980"/>
            <a:ext cx="486172" cy="567240"/>
          </a:xfrm>
          <a:prstGeom prst="rect">
            <a:avLst/>
          </a:prstGeom>
        </p:spPr>
      </p:pic>
      <p:pic>
        <p:nvPicPr>
          <p:cNvPr id="21" name="Picture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898349" y="5880379"/>
            <a:ext cx="491303" cy="558595"/>
          </a:xfrm>
          <a:prstGeom prst="rect">
            <a:avLst/>
          </a:prstGeom>
        </p:spPr>
      </p:pic>
      <p:sp>
        <p:nvSpPr>
          <p:cNvPr id="22" name="TextBox 22"/>
          <p:cNvSpPr txBox="1"/>
          <p:nvPr/>
        </p:nvSpPr>
        <p:spPr>
          <a:xfrm>
            <a:off x="12306810" y="6250013"/>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3" name="TextBox 23"/>
          <p:cNvSpPr txBox="1"/>
          <p:nvPr/>
        </p:nvSpPr>
        <p:spPr>
          <a:xfrm>
            <a:off x="12306810" y="7088409"/>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4" name="TextBox 24"/>
          <p:cNvSpPr txBox="1"/>
          <p:nvPr/>
        </p:nvSpPr>
        <p:spPr>
          <a:xfrm>
            <a:off x="6633168" y="7214039"/>
            <a:ext cx="5021664" cy="513093"/>
          </a:xfrm>
          <a:prstGeom prst="rect">
            <a:avLst/>
          </a:prstGeom>
        </p:spPr>
        <p:txBody>
          <a:bodyPr lIns="0" tIns="0" rIns="0" bIns="0" rtlCol="0" anchor="t">
            <a:spAutoFit/>
          </a:bodyPr>
          <a:lstStyle/>
          <a:p>
            <a:pPr algn="ct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5" name="TextBox 25"/>
          <p:cNvSpPr txBox="1"/>
          <p:nvPr/>
        </p:nvSpPr>
        <p:spPr>
          <a:xfrm>
            <a:off x="6624892" y="8052435"/>
            <a:ext cx="502166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ox(in)">
                                      <p:cBhvr>
                                        <p:cTn id="23" dur="20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22" grpId="0"/>
      <p:bldP spid="22" grpId="1"/>
      <p:bldP spid="23" grpId="0"/>
      <p:bldP spid="23" grpId="1"/>
      <p:bldP spid="24" grpId="0"/>
      <p:bldP spid="24" grpId="1"/>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grpSp>
        <p:nvGrpSpPr>
          <p:cNvPr id="4" name="Group 4"/>
          <p:cNvGrpSpPr/>
          <p:nvPr/>
        </p:nvGrpSpPr>
        <p:grpSpPr>
          <a:xfrm>
            <a:off x="952500" y="3228669"/>
            <a:ext cx="2436229" cy="2436229"/>
            <a:chOff x="0" y="0"/>
            <a:chExt cx="3248305" cy="3248305"/>
          </a:xfrm>
        </p:grpSpPr>
        <p:sp>
          <p:nvSpPr>
            <p:cNvPr id="5" name="TextBox 5"/>
            <p:cNvSpPr txBox="1"/>
            <p:nvPr/>
          </p:nvSpPr>
          <p:spPr>
            <a:xfrm>
              <a:off x="762000" y="1063413"/>
              <a:ext cx="2032000"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64%</a:t>
              </a:r>
              <a:endParaRPr lang="en-US" sz="4685">
                <a:solidFill>
                  <a:srgbClr val="000000"/>
                </a:solidFill>
                <a:latin typeface="Batangas" panose="00000800000000000000"/>
              </a:endParaRPr>
            </a:p>
          </p:txBody>
        </p:sp>
        <p:grpSp>
          <p:nvGrpSpPr>
            <p:cNvPr id="6" name="Group 6"/>
            <p:cNvGrpSpPr>
              <a:grpSpLocks noChangeAspect="1"/>
            </p:cNvGrpSpPr>
            <p:nvPr/>
          </p:nvGrpSpPr>
          <p:grpSpPr>
            <a:xfrm>
              <a:off x="0" y="0"/>
              <a:ext cx="3248305" cy="3248305"/>
              <a:chOff x="0" y="0"/>
              <a:chExt cx="2540000" cy="2540000"/>
            </a:xfrm>
          </p:grpSpPr>
          <p:sp>
            <p:nvSpPr>
              <p:cNvPr id="7" name="Freeform 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8" name="Freeform 8"/>
              <p:cNvSpPr/>
              <p:nvPr/>
            </p:nvSpPr>
            <p:spPr>
              <a:xfrm>
                <a:off x="352959" y="4175"/>
                <a:ext cx="2265874" cy="2641621"/>
              </a:xfrm>
              <a:custGeom>
                <a:avLst/>
                <a:gdLst/>
                <a:ahLst/>
                <a:cxnLst/>
                <a:rect l="l" t="t" r="r" b="b"/>
                <a:pathLst>
                  <a:path w="2265874" h="2641621">
                    <a:moveTo>
                      <a:pt x="1090223" y="7688"/>
                    </a:moveTo>
                    <a:cubicBezTo>
                      <a:pt x="1631844" y="82242"/>
                      <a:pt x="2064966" y="495059"/>
                      <a:pt x="2165420" y="1032479"/>
                    </a:cubicBezTo>
                    <a:cubicBezTo>
                      <a:pt x="2265874" y="1569899"/>
                      <a:pt x="2011112" y="2111295"/>
                      <a:pt x="1532991" y="2376458"/>
                    </a:cubicBezTo>
                    <a:cubicBezTo>
                      <a:pt x="1054870" y="2641621"/>
                      <a:pt x="460707" y="2571034"/>
                      <a:pt x="58020" y="2201231"/>
                    </a:cubicBezTo>
                    <a:cubicBezTo>
                      <a:pt x="17633" y="2164473"/>
                      <a:pt x="0" y="2108915"/>
                      <a:pt x="11799" y="2055595"/>
                    </a:cubicBezTo>
                    <a:cubicBezTo>
                      <a:pt x="23597" y="2002274"/>
                      <a:pt x="63023" y="1959342"/>
                      <a:pt x="115148" y="1943055"/>
                    </a:cubicBezTo>
                    <a:cubicBezTo>
                      <a:pt x="167273" y="1926768"/>
                      <a:pt x="224128" y="1939616"/>
                      <a:pt x="264185" y="1976733"/>
                    </a:cubicBezTo>
                    <a:cubicBezTo>
                      <a:pt x="570227" y="2257784"/>
                      <a:pt x="1021791" y="2311430"/>
                      <a:pt x="1385163" y="2109906"/>
                    </a:cubicBezTo>
                    <a:cubicBezTo>
                      <a:pt x="1748535" y="1908382"/>
                      <a:pt x="1942154" y="1496921"/>
                      <a:pt x="1865809" y="1088482"/>
                    </a:cubicBezTo>
                    <a:cubicBezTo>
                      <a:pt x="1789464" y="680043"/>
                      <a:pt x="1460291" y="366302"/>
                      <a:pt x="1048659" y="309641"/>
                    </a:cubicBezTo>
                    <a:cubicBezTo>
                      <a:pt x="994526" y="302436"/>
                      <a:pt x="948386" y="266818"/>
                      <a:pt x="927710" y="216273"/>
                    </a:cubicBezTo>
                    <a:cubicBezTo>
                      <a:pt x="907034" y="165729"/>
                      <a:pt x="914982" y="107984"/>
                      <a:pt x="948546" y="64906"/>
                    </a:cubicBezTo>
                    <a:cubicBezTo>
                      <a:pt x="982109" y="21827"/>
                      <a:pt x="1036157" y="0"/>
                      <a:pt x="1090223" y="7688"/>
                    </a:cubicBezTo>
                    <a:close/>
                  </a:path>
                </a:pathLst>
              </a:custGeom>
              <a:solidFill>
                <a:srgbClr val="2A5CE9"/>
              </a:solidFill>
            </p:spPr>
          </p:sp>
        </p:grpSp>
      </p:grpSp>
      <p:grpSp>
        <p:nvGrpSpPr>
          <p:cNvPr id="9" name="Group 9"/>
          <p:cNvGrpSpPr/>
          <p:nvPr/>
        </p:nvGrpSpPr>
        <p:grpSpPr>
          <a:xfrm>
            <a:off x="10254600" y="3194610"/>
            <a:ext cx="2436229" cy="2436229"/>
            <a:chOff x="0" y="0"/>
            <a:chExt cx="3248305" cy="3248305"/>
          </a:xfrm>
        </p:grpSpPr>
        <p:sp>
          <p:nvSpPr>
            <p:cNvPr id="10" name="TextBox 10"/>
            <p:cNvSpPr txBox="1"/>
            <p:nvPr/>
          </p:nvSpPr>
          <p:spPr>
            <a:xfrm>
              <a:off x="399627" y="1063413"/>
              <a:ext cx="2563706"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76%</a:t>
              </a:r>
              <a:endParaRPr lang="en-US" sz="4685">
                <a:solidFill>
                  <a:srgbClr val="000000"/>
                </a:solidFill>
                <a:latin typeface="Batangas" panose="00000800000000000000"/>
              </a:endParaRPr>
            </a:p>
          </p:txBody>
        </p:sp>
        <p:grpSp>
          <p:nvGrpSpPr>
            <p:cNvPr id="11" name="Group 11"/>
            <p:cNvGrpSpPr>
              <a:grpSpLocks noChangeAspect="1"/>
            </p:cNvGrpSpPr>
            <p:nvPr/>
          </p:nvGrpSpPr>
          <p:grpSpPr>
            <a:xfrm>
              <a:off x="0" y="0"/>
              <a:ext cx="3248305" cy="3248305"/>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13" name="Freeform 13"/>
              <p:cNvSpPr/>
              <p:nvPr/>
            </p:nvSpPr>
            <p:spPr>
              <a:xfrm>
                <a:off x="-807" y="4175"/>
                <a:ext cx="2582333" cy="2538290"/>
              </a:xfrm>
              <a:custGeom>
                <a:avLst/>
                <a:gdLst/>
                <a:ahLst/>
                <a:cxnLst/>
                <a:rect l="l" t="t" r="r" b="b"/>
                <a:pathLst>
                  <a:path w="2582333" h="2538290">
                    <a:moveTo>
                      <a:pt x="1443989" y="7688"/>
                    </a:moveTo>
                    <a:cubicBezTo>
                      <a:pt x="2104569" y="98617"/>
                      <a:pt x="2582334" y="684936"/>
                      <a:pt x="2537997" y="1350269"/>
                    </a:cubicBezTo>
                    <a:cubicBezTo>
                      <a:pt x="2493659" y="2015602"/>
                      <a:pt x="1942321" y="2533343"/>
                      <a:pt x="1275517" y="2535816"/>
                    </a:cubicBezTo>
                    <a:cubicBezTo>
                      <a:pt x="608713" y="2538289"/>
                      <a:pt x="53550" y="2024652"/>
                      <a:pt x="4279" y="1359666"/>
                    </a:cubicBezTo>
                    <a:cubicBezTo>
                      <a:pt x="0" y="1305224"/>
                      <a:pt x="25178" y="1252653"/>
                      <a:pt x="70279" y="1221861"/>
                    </a:cubicBezTo>
                    <a:cubicBezTo>
                      <a:pt x="115380" y="1191069"/>
                      <a:pt x="173510" y="1186762"/>
                      <a:pt x="222656" y="1210571"/>
                    </a:cubicBezTo>
                    <a:cubicBezTo>
                      <a:pt x="271803" y="1234380"/>
                      <a:pt x="304454" y="1282666"/>
                      <a:pt x="308246" y="1337144"/>
                    </a:cubicBezTo>
                    <a:cubicBezTo>
                      <a:pt x="345691" y="1842533"/>
                      <a:pt x="767616" y="2232898"/>
                      <a:pt x="1274387" y="2231018"/>
                    </a:cubicBezTo>
                    <a:cubicBezTo>
                      <a:pt x="1781158" y="2229139"/>
                      <a:pt x="2200175" y="1835656"/>
                      <a:pt x="2233871" y="1330003"/>
                    </a:cubicBezTo>
                    <a:cubicBezTo>
                      <a:pt x="2267567" y="824350"/>
                      <a:pt x="1904466" y="378747"/>
                      <a:pt x="1402425" y="309641"/>
                    </a:cubicBezTo>
                    <a:cubicBezTo>
                      <a:pt x="1348292" y="302436"/>
                      <a:pt x="1302152" y="266818"/>
                      <a:pt x="1281476" y="216273"/>
                    </a:cubicBezTo>
                    <a:cubicBezTo>
                      <a:pt x="1260800" y="165729"/>
                      <a:pt x="1268748" y="107984"/>
                      <a:pt x="1302312" y="64906"/>
                    </a:cubicBezTo>
                    <a:cubicBezTo>
                      <a:pt x="1335875" y="21827"/>
                      <a:pt x="1389923" y="0"/>
                      <a:pt x="1443989" y="7688"/>
                    </a:cubicBezTo>
                    <a:close/>
                  </a:path>
                </a:pathLst>
              </a:custGeom>
              <a:solidFill>
                <a:srgbClr val="2A5CE9"/>
              </a:solidFill>
            </p:spPr>
          </p:sp>
        </p:grpSp>
      </p:grpSp>
      <p:grpSp>
        <p:nvGrpSpPr>
          <p:cNvPr id="14" name="Group 14"/>
          <p:cNvGrpSpPr/>
          <p:nvPr/>
        </p:nvGrpSpPr>
        <p:grpSpPr>
          <a:xfrm>
            <a:off x="952500" y="6805364"/>
            <a:ext cx="2436229" cy="2436229"/>
            <a:chOff x="0" y="0"/>
            <a:chExt cx="3248305" cy="3248305"/>
          </a:xfrm>
        </p:grpSpPr>
        <p:sp>
          <p:nvSpPr>
            <p:cNvPr id="15" name="TextBox 15"/>
            <p:cNvSpPr txBox="1"/>
            <p:nvPr/>
          </p:nvSpPr>
          <p:spPr>
            <a:xfrm>
              <a:off x="558800" y="1045633"/>
              <a:ext cx="2313940"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41%</a:t>
              </a:r>
              <a:endParaRPr lang="en-US" sz="4685">
                <a:solidFill>
                  <a:srgbClr val="000000"/>
                </a:solidFill>
                <a:latin typeface="Batangas" panose="00000800000000000000"/>
              </a:endParaRPr>
            </a:p>
          </p:txBody>
        </p:sp>
        <p:grpSp>
          <p:nvGrpSpPr>
            <p:cNvPr id="16" name="Group 16"/>
            <p:cNvGrpSpPr>
              <a:grpSpLocks noChangeAspect="1"/>
            </p:cNvGrpSpPr>
            <p:nvPr/>
          </p:nvGrpSpPr>
          <p:grpSpPr>
            <a:xfrm>
              <a:off x="0" y="0"/>
              <a:ext cx="3248305" cy="3248305"/>
              <a:chOff x="0" y="0"/>
              <a:chExt cx="2540000" cy="2540000"/>
            </a:xfrm>
          </p:grpSpPr>
          <p:sp>
            <p:nvSpPr>
              <p:cNvPr id="17" name="Freeform 1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18" name="Freeform 18"/>
              <p:cNvSpPr/>
              <p:nvPr/>
            </p:nvSpPr>
            <p:spPr>
              <a:xfrm>
                <a:off x="1259993" y="4175"/>
                <a:ext cx="1369435" cy="2281303"/>
              </a:xfrm>
              <a:custGeom>
                <a:avLst/>
                <a:gdLst/>
                <a:ahLst/>
                <a:cxnLst/>
                <a:rect l="l" t="t" r="r" b="b"/>
                <a:pathLst>
                  <a:path w="1369435" h="2281303">
                    <a:moveTo>
                      <a:pt x="183189" y="7688"/>
                    </a:moveTo>
                    <a:cubicBezTo>
                      <a:pt x="679793" y="76046"/>
                      <a:pt x="1089726" y="430124"/>
                      <a:pt x="1229580" y="911506"/>
                    </a:cubicBezTo>
                    <a:cubicBezTo>
                      <a:pt x="1369435" y="1392889"/>
                      <a:pt x="1213042" y="1911500"/>
                      <a:pt x="830373" y="2235310"/>
                    </a:cubicBezTo>
                    <a:cubicBezTo>
                      <a:pt x="788843" y="2270772"/>
                      <a:pt x="731513" y="2281302"/>
                      <a:pt x="680092" y="2262914"/>
                    </a:cubicBezTo>
                    <a:cubicBezTo>
                      <a:pt x="628671" y="2244526"/>
                      <a:pt x="591019" y="2200029"/>
                      <a:pt x="581393" y="2146274"/>
                    </a:cubicBezTo>
                    <a:cubicBezTo>
                      <a:pt x="571767" y="2092519"/>
                      <a:pt x="591640" y="2037722"/>
                      <a:pt x="633485" y="2002633"/>
                    </a:cubicBezTo>
                    <a:cubicBezTo>
                      <a:pt x="924314" y="1756538"/>
                      <a:pt x="1043172" y="1362394"/>
                      <a:pt x="936883" y="996543"/>
                    </a:cubicBezTo>
                    <a:cubicBezTo>
                      <a:pt x="830593" y="630692"/>
                      <a:pt x="519045" y="361593"/>
                      <a:pt x="141625" y="309641"/>
                    </a:cubicBezTo>
                    <a:cubicBezTo>
                      <a:pt x="87492" y="302436"/>
                      <a:pt x="41352" y="266818"/>
                      <a:pt x="20676" y="216273"/>
                    </a:cubicBezTo>
                    <a:cubicBezTo>
                      <a:pt x="0" y="165729"/>
                      <a:pt x="7948" y="107984"/>
                      <a:pt x="41512" y="64906"/>
                    </a:cubicBezTo>
                    <a:cubicBezTo>
                      <a:pt x="75075" y="21827"/>
                      <a:pt x="129123" y="0"/>
                      <a:pt x="183189" y="7688"/>
                    </a:cubicBezTo>
                    <a:close/>
                  </a:path>
                </a:pathLst>
              </a:custGeom>
              <a:solidFill>
                <a:srgbClr val="2A5CE9"/>
              </a:solidFill>
            </p:spPr>
          </p:sp>
        </p:grpSp>
      </p:grpSp>
      <p:grpSp>
        <p:nvGrpSpPr>
          <p:cNvPr id="19" name="Group 19"/>
          <p:cNvGrpSpPr/>
          <p:nvPr/>
        </p:nvGrpSpPr>
        <p:grpSpPr>
          <a:xfrm>
            <a:off x="10273650" y="6771304"/>
            <a:ext cx="2436229" cy="2436229"/>
            <a:chOff x="0" y="0"/>
            <a:chExt cx="3248305" cy="3248305"/>
          </a:xfrm>
        </p:grpSpPr>
        <p:sp>
          <p:nvSpPr>
            <p:cNvPr id="20" name="TextBox 20"/>
            <p:cNvSpPr txBox="1"/>
            <p:nvPr/>
          </p:nvSpPr>
          <p:spPr>
            <a:xfrm>
              <a:off x="374227" y="1063413"/>
              <a:ext cx="2501053" cy="1120987"/>
            </a:xfrm>
            <a:prstGeom prst="rect">
              <a:avLst/>
            </a:prstGeom>
          </p:spPr>
          <p:txBody>
            <a:bodyPr wrap="square" lIns="0" tIns="0" rIns="0" bIns="0" rtlCol="0" anchor="t">
              <a:spAutoFit/>
            </a:bodyPr>
            <a:lstStyle/>
            <a:p>
              <a:pPr algn="ctr">
                <a:lnSpc>
                  <a:spcPts val="6560"/>
                </a:lnSpc>
              </a:pPr>
              <a:r>
                <a:rPr lang="en-US" sz="4685">
                  <a:solidFill>
                    <a:srgbClr val="000000"/>
                  </a:solidFill>
                  <a:latin typeface="Batangas" panose="00000800000000000000"/>
                </a:rPr>
                <a:t>90%</a:t>
              </a:r>
              <a:endParaRPr lang="en-US" sz="4685">
                <a:solidFill>
                  <a:srgbClr val="000000"/>
                </a:solidFill>
                <a:latin typeface="Batangas" panose="00000800000000000000"/>
              </a:endParaRPr>
            </a:p>
          </p:txBody>
        </p:sp>
        <p:grpSp>
          <p:nvGrpSpPr>
            <p:cNvPr id="21" name="Group 21"/>
            <p:cNvGrpSpPr>
              <a:grpSpLocks noChangeAspect="1"/>
            </p:cNvGrpSpPr>
            <p:nvPr/>
          </p:nvGrpSpPr>
          <p:grpSpPr>
            <a:xfrm>
              <a:off x="0" y="0"/>
              <a:ext cx="3248305" cy="3248305"/>
              <a:chOff x="0" y="0"/>
              <a:chExt cx="2540000" cy="2540000"/>
            </a:xfrm>
          </p:grpSpPr>
          <p:sp>
            <p:nvSpPr>
              <p:cNvPr id="22" name="Freeform 2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C4D2F8"/>
              </a:solidFill>
            </p:spPr>
          </p:sp>
          <p:sp>
            <p:nvSpPr>
              <p:cNvPr id="23" name="Freeform 23"/>
              <p:cNvSpPr/>
              <p:nvPr/>
            </p:nvSpPr>
            <p:spPr>
              <a:xfrm>
                <a:off x="-123718" y="4175"/>
                <a:ext cx="2711161" cy="2656609"/>
              </a:xfrm>
              <a:custGeom>
                <a:avLst/>
                <a:gdLst/>
                <a:ahLst/>
                <a:cxnLst/>
                <a:rect l="l" t="t" r="r" b="b"/>
                <a:pathLst>
                  <a:path w="2711161" h="2656609">
                    <a:moveTo>
                      <a:pt x="1566900" y="7688"/>
                    </a:moveTo>
                    <a:cubicBezTo>
                      <a:pt x="2153382" y="88417"/>
                      <a:pt x="2606293" y="563657"/>
                      <a:pt x="2658727" y="1153343"/>
                    </a:cubicBezTo>
                    <a:cubicBezTo>
                      <a:pt x="2711161" y="1743029"/>
                      <a:pt x="2349207" y="2290725"/>
                      <a:pt x="1786170" y="2473667"/>
                    </a:cubicBezTo>
                    <a:cubicBezTo>
                      <a:pt x="1223132" y="2656609"/>
                      <a:pt x="608378" y="2426264"/>
                      <a:pt x="304189" y="1918379"/>
                    </a:cubicBezTo>
                    <a:cubicBezTo>
                      <a:pt x="0" y="1410493"/>
                      <a:pt x="87074" y="759801"/>
                      <a:pt x="514097" y="349765"/>
                    </a:cubicBezTo>
                    <a:cubicBezTo>
                      <a:pt x="553318" y="311765"/>
                      <a:pt x="609873" y="297656"/>
                      <a:pt x="662348" y="312779"/>
                    </a:cubicBezTo>
                    <a:cubicBezTo>
                      <a:pt x="714822" y="327902"/>
                      <a:pt x="755194" y="369946"/>
                      <a:pt x="768176" y="422991"/>
                    </a:cubicBezTo>
                    <a:cubicBezTo>
                      <a:pt x="781158" y="476036"/>
                      <a:pt x="764765" y="531972"/>
                      <a:pt x="725206" y="569619"/>
                    </a:cubicBezTo>
                    <a:cubicBezTo>
                      <a:pt x="400669" y="881247"/>
                      <a:pt x="334492" y="1375773"/>
                      <a:pt x="565676" y="1761766"/>
                    </a:cubicBezTo>
                    <a:cubicBezTo>
                      <a:pt x="796859" y="2147759"/>
                      <a:pt x="1264073" y="2322821"/>
                      <a:pt x="1691981" y="2183785"/>
                    </a:cubicBezTo>
                    <a:cubicBezTo>
                      <a:pt x="2119889" y="2044749"/>
                      <a:pt x="2394975" y="1628500"/>
                      <a:pt x="2355125" y="1180339"/>
                    </a:cubicBezTo>
                    <a:cubicBezTo>
                      <a:pt x="2315275" y="732178"/>
                      <a:pt x="1971063" y="370995"/>
                      <a:pt x="1525336" y="309641"/>
                    </a:cubicBezTo>
                    <a:cubicBezTo>
                      <a:pt x="1471203" y="302436"/>
                      <a:pt x="1425063" y="266818"/>
                      <a:pt x="1404387" y="216273"/>
                    </a:cubicBezTo>
                    <a:cubicBezTo>
                      <a:pt x="1383711" y="165729"/>
                      <a:pt x="1391659" y="107984"/>
                      <a:pt x="1425223" y="64906"/>
                    </a:cubicBezTo>
                    <a:cubicBezTo>
                      <a:pt x="1458786" y="21827"/>
                      <a:pt x="1512834" y="0"/>
                      <a:pt x="1566900" y="7688"/>
                    </a:cubicBezTo>
                    <a:close/>
                  </a:path>
                </a:pathLst>
              </a:custGeom>
              <a:solidFill>
                <a:srgbClr val="2A5CE9"/>
              </a:solidFill>
            </p:spPr>
          </p:sp>
        </p:grpSp>
      </p:grpSp>
      <p:sp>
        <p:nvSpPr>
          <p:cNvPr id="24" name="TextBox 24"/>
          <p:cNvSpPr txBox="1"/>
          <p:nvPr/>
        </p:nvSpPr>
        <p:spPr>
          <a:xfrm>
            <a:off x="3802555" y="3281779"/>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5" name="TextBox 25"/>
          <p:cNvSpPr txBox="1"/>
          <p:nvPr/>
        </p:nvSpPr>
        <p:spPr>
          <a:xfrm>
            <a:off x="3802555" y="4120175"/>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6" name="TextBox 26"/>
          <p:cNvSpPr txBox="1"/>
          <p:nvPr/>
        </p:nvSpPr>
        <p:spPr>
          <a:xfrm>
            <a:off x="13104655" y="3247719"/>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7" name="TextBox 27"/>
          <p:cNvSpPr txBox="1"/>
          <p:nvPr/>
        </p:nvSpPr>
        <p:spPr>
          <a:xfrm>
            <a:off x="13104655" y="4086116"/>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8" name="TextBox 28"/>
          <p:cNvSpPr txBox="1"/>
          <p:nvPr/>
        </p:nvSpPr>
        <p:spPr>
          <a:xfrm>
            <a:off x="3802555" y="6858473"/>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29" name="TextBox 29"/>
          <p:cNvSpPr txBox="1"/>
          <p:nvPr/>
        </p:nvSpPr>
        <p:spPr>
          <a:xfrm>
            <a:off x="3802555" y="7696869"/>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30" name="TextBox 30"/>
          <p:cNvSpPr txBox="1"/>
          <p:nvPr/>
        </p:nvSpPr>
        <p:spPr>
          <a:xfrm>
            <a:off x="13123705" y="6824414"/>
            <a:ext cx="4135595" cy="513093"/>
          </a:xfrm>
          <a:prstGeom prst="rect">
            <a:avLst/>
          </a:prstGeom>
        </p:spPr>
        <p:txBody>
          <a:bodyPr lIns="0" tIns="0" rIns="0" bIns="0" rtlCol="0" anchor="t">
            <a:spAutoFit/>
          </a:bodyPr>
          <a:lstStyle/>
          <a:p>
            <a:pPr>
              <a:lnSpc>
                <a:spcPts val="4060"/>
              </a:lnSpc>
            </a:pPr>
            <a:r>
              <a:rPr lang="en-US" sz="3500">
                <a:solidFill>
                  <a:srgbClr val="2A5CE9"/>
                </a:solidFill>
                <a:ea typeface="思源黑体-粗体 Bold"/>
              </a:rPr>
              <a:t>标题内容</a:t>
            </a:r>
            <a:endParaRPr lang="en-US" sz="3500">
              <a:solidFill>
                <a:srgbClr val="2A5CE9"/>
              </a:solidFill>
              <a:ea typeface="思源黑体-粗体 Bold"/>
            </a:endParaRPr>
          </a:p>
        </p:txBody>
      </p:sp>
      <p:sp>
        <p:nvSpPr>
          <p:cNvPr id="31" name="TextBox 31"/>
          <p:cNvSpPr txBox="1"/>
          <p:nvPr/>
        </p:nvSpPr>
        <p:spPr>
          <a:xfrm>
            <a:off x="13123705" y="7662810"/>
            <a:ext cx="4135595" cy="1510665"/>
          </a:xfrm>
          <a:prstGeom prst="rect">
            <a:avLst/>
          </a:prstGeom>
        </p:spPr>
        <p:txBody>
          <a:bodyPr lIns="0" tIns="0" rIns="0" bIns="0" rtlCol="0" anchor="t">
            <a:spAutoFit/>
          </a:bodyPr>
          <a:lstStyle/>
          <a:p>
            <a:pP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32" name="Group 32"/>
          <p:cNvGrpSpPr/>
          <p:nvPr/>
        </p:nvGrpSpPr>
        <p:grpSpPr>
          <a:xfrm>
            <a:off x="0" y="0"/>
            <a:ext cx="1178156" cy="1173979"/>
            <a:chOff x="0" y="0"/>
            <a:chExt cx="1570874" cy="1565306"/>
          </a:xfrm>
        </p:grpSpPr>
        <p:grpSp>
          <p:nvGrpSpPr>
            <p:cNvPr id="33" name="Group 33"/>
            <p:cNvGrpSpPr/>
            <p:nvPr/>
          </p:nvGrpSpPr>
          <p:grpSpPr>
            <a:xfrm>
              <a:off x="0" y="0"/>
              <a:ext cx="969952" cy="969952"/>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6" name="Group 36"/>
            <p:cNvGrpSpPr/>
            <p:nvPr/>
          </p:nvGrpSpPr>
          <p:grpSpPr>
            <a:xfrm>
              <a:off x="975520" y="969952"/>
              <a:ext cx="595354" cy="595354"/>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39" name="Picture 39" descr="/private/var/folders/f6/7nsh5b515ts31ks591qt51480000gn/T/com.kingsoft.wpsoffice.mac/picturecompress_20221217152541/output_14.pngoutput_14"/>
          <p:cNvPicPr>
            <a:picLocks noChangeAspect="1"/>
          </p:cNvPicPr>
          <p:nvPr/>
        </p:nvPicPr>
        <p:blipFill>
          <a:blip r:embed="rId1"/>
          <a:srcRect/>
          <a:stretch>
            <a:fillRect/>
          </a:stretch>
        </p:blipFill>
        <p:spPr>
          <a:xfrm>
            <a:off x="14349321" y="96711"/>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2050104"/>
            <a:ext cx="6492240" cy="0"/>
          </a:xfrm>
          <a:prstGeom prst="line">
            <a:avLst/>
          </a:prstGeom>
          <a:ln w="38100" cap="flat">
            <a:solidFill>
              <a:srgbClr val="C4D2F8"/>
            </a:solidFill>
            <a:prstDash val="sysDot"/>
            <a:headEnd type="oval" w="lg" len="lg"/>
            <a:tailEnd type="oval" w="lg" len="lg"/>
          </a:ln>
        </p:spPr>
      </p:sp>
      <p:sp>
        <p:nvSpPr>
          <p:cNvPr id="3" name="TextBox 3"/>
          <p:cNvSpPr txBox="1"/>
          <p:nvPr/>
        </p:nvSpPr>
        <p:spPr>
          <a:xfrm>
            <a:off x="6445481" y="712790"/>
            <a:ext cx="5397039" cy="798957"/>
          </a:xfrm>
          <a:prstGeom prst="rect">
            <a:avLst/>
          </a:prstGeom>
        </p:spPr>
        <p:txBody>
          <a:bodyPr lIns="0" tIns="0" rIns="0" bIns="0" rtlCol="0" anchor="t">
            <a:spAutoFit/>
          </a:bodyPr>
          <a:lstStyle/>
          <a:p>
            <a:pPr algn="ctr">
              <a:lnSpc>
                <a:spcPts val="6265"/>
              </a:lnSpc>
            </a:pPr>
            <a:r>
              <a:rPr lang="en-US" sz="5400">
                <a:solidFill>
                  <a:srgbClr val="000000"/>
                </a:solidFill>
                <a:ea typeface="思源黑体-粗体 Bold"/>
              </a:rPr>
              <a:t>论文研究绪论</a:t>
            </a:r>
            <a:endParaRPr lang="en-US" sz="5400">
              <a:solidFill>
                <a:srgbClr val="000000"/>
              </a:solidFill>
              <a:ea typeface="思源黑体-粗体 Bold"/>
            </a:endParaRPr>
          </a:p>
        </p:txBody>
      </p:sp>
      <p:sp>
        <p:nvSpPr>
          <p:cNvPr id="4" name="AutoShape 4"/>
          <p:cNvSpPr/>
          <p:nvPr/>
        </p:nvSpPr>
        <p:spPr>
          <a:xfrm>
            <a:off x="937260" y="6183488"/>
            <a:ext cx="16306800" cy="0"/>
          </a:xfrm>
          <a:prstGeom prst="line">
            <a:avLst/>
          </a:prstGeom>
          <a:ln w="38100" cap="flat">
            <a:solidFill>
              <a:srgbClr val="C4D2F8"/>
            </a:solidFill>
            <a:prstDash val="solid"/>
            <a:headEnd type="oval" w="lg" len="lg"/>
            <a:tailEnd type="triangle" w="lg" len="med"/>
          </a:ln>
        </p:spPr>
      </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847699" y="5531111"/>
            <a:ext cx="1380954" cy="1380954"/>
          </a:xfrm>
          <a:prstGeom prst="rect">
            <a:avLst/>
          </a:prstGeom>
        </p:spPr>
      </p:pic>
      <p:sp>
        <p:nvSpPr>
          <p:cNvPr id="6" name="TextBox 6"/>
          <p:cNvSpPr txBox="1"/>
          <p:nvPr/>
        </p:nvSpPr>
        <p:spPr>
          <a:xfrm>
            <a:off x="1449360"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2月</a:t>
            </a:r>
            <a:endParaRPr lang="en-US" sz="3200">
              <a:solidFill>
                <a:srgbClr val="FFFFFF"/>
              </a:solidFill>
              <a:latin typeface="思源黑体-粗体 Bold"/>
            </a:endParaRPr>
          </a:p>
        </p:txBody>
      </p:sp>
      <p:pic>
        <p:nvPicPr>
          <p:cNvPr id="7" name="Picture 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4475862" y="5531111"/>
            <a:ext cx="1380954" cy="1380954"/>
          </a:xfrm>
          <a:prstGeom prst="rect">
            <a:avLst/>
          </a:prstGeom>
        </p:spPr>
      </p:pic>
      <p:sp>
        <p:nvSpPr>
          <p:cNvPr id="8" name="TextBox 8"/>
          <p:cNvSpPr txBox="1"/>
          <p:nvPr/>
        </p:nvSpPr>
        <p:spPr>
          <a:xfrm>
            <a:off x="4077523"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4月</a:t>
            </a:r>
            <a:endParaRPr lang="en-US" sz="3200">
              <a:solidFill>
                <a:srgbClr val="FFFFFF"/>
              </a:solidFill>
              <a:latin typeface="思源黑体-粗体 Bold"/>
            </a:endParaRPr>
          </a:p>
        </p:txBody>
      </p:sp>
      <p:pic>
        <p:nvPicPr>
          <p:cNvPr id="9" name="Picture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104026" y="5531111"/>
            <a:ext cx="1380954" cy="1380954"/>
          </a:xfrm>
          <a:prstGeom prst="rect">
            <a:avLst/>
          </a:prstGeom>
        </p:spPr>
      </p:pic>
      <p:sp>
        <p:nvSpPr>
          <p:cNvPr id="10" name="TextBox 10"/>
          <p:cNvSpPr txBox="1"/>
          <p:nvPr/>
        </p:nvSpPr>
        <p:spPr>
          <a:xfrm>
            <a:off x="6705687"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6月</a:t>
            </a:r>
            <a:endParaRPr lang="en-US" sz="3200">
              <a:solidFill>
                <a:srgbClr val="FFFFFF"/>
              </a:solidFill>
              <a:latin typeface="思源黑体-粗体 Bold"/>
            </a:endParaRPr>
          </a:p>
        </p:txBody>
      </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732190" y="5531111"/>
            <a:ext cx="1380954" cy="1380954"/>
          </a:xfrm>
          <a:prstGeom prst="rect">
            <a:avLst/>
          </a:prstGeom>
        </p:spPr>
      </p:pic>
      <p:sp>
        <p:nvSpPr>
          <p:cNvPr id="12" name="TextBox 12"/>
          <p:cNvSpPr txBox="1"/>
          <p:nvPr/>
        </p:nvSpPr>
        <p:spPr>
          <a:xfrm>
            <a:off x="9333851"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8月</a:t>
            </a:r>
            <a:endParaRPr lang="en-US" sz="3200">
              <a:solidFill>
                <a:srgbClr val="FFFFFF"/>
              </a:solidFill>
              <a:latin typeface="思源黑体-粗体 Bold"/>
            </a:endParaRPr>
          </a:p>
        </p:txBody>
      </p:sp>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360354" y="5531111"/>
            <a:ext cx="1380954" cy="1380954"/>
          </a:xfrm>
          <a:prstGeom prst="rect">
            <a:avLst/>
          </a:prstGeom>
        </p:spPr>
      </p:pic>
      <p:sp>
        <p:nvSpPr>
          <p:cNvPr id="14" name="TextBox 14"/>
          <p:cNvSpPr txBox="1"/>
          <p:nvPr/>
        </p:nvSpPr>
        <p:spPr>
          <a:xfrm>
            <a:off x="11962015"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10月</a:t>
            </a:r>
            <a:endParaRPr lang="en-US" sz="3200">
              <a:solidFill>
                <a:srgbClr val="FFFFFF"/>
              </a:solidFill>
              <a:latin typeface="思源黑体-粗体 Bold"/>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4988517" y="5531111"/>
            <a:ext cx="1380954" cy="1380954"/>
          </a:xfrm>
          <a:prstGeom prst="rect">
            <a:avLst/>
          </a:prstGeom>
        </p:spPr>
      </p:pic>
      <p:sp>
        <p:nvSpPr>
          <p:cNvPr id="16" name="TextBox 16"/>
          <p:cNvSpPr txBox="1"/>
          <p:nvPr/>
        </p:nvSpPr>
        <p:spPr>
          <a:xfrm>
            <a:off x="14590178" y="5999147"/>
            <a:ext cx="2177632" cy="463931"/>
          </a:xfrm>
          <a:prstGeom prst="rect">
            <a:avLst/>
          </a:prstGeom>
        </p:spPr>
        <p:txBody>
          <a:bodyPr lIns="0" tIns="0" rIns="0" bIns="0" rtlCol="0" anchor="t">
            <a:spAutoFit/>
          </a:bodyPr>
          <a:lstStyle/>
          <a:p>
            <a:pPr algn="ctr">
              <a:lnSpc>
                <a:spcPts val="3710"/>
              </a:lnSpc>
            </a:pPr>
            <a:r>
              <a:rPr lang="en-US" sz="3200">
                <a:solidFill>
                  <a:srgbClr val="FFFFFF"/>
                </a:solidFill>
                <a:latin typeface="思源黑体-粗体 Bold"/>
              </a:rPr>
              <a:t>12月</a:t>
            </a:r>
            <a:endParaRPr lang="en-US" sz="3200">
              <a:solidFill>
                <a:srgbClr val="FFFFFF"/>
              </a:solidFill>
              <a:latin typeface="思源黑体-粗体 Bold"/>
            </a:endParaRPr>
          </a:p>
        </p:txBody>
      </p:sp>
      <p:sp>
        <p:nvSpPr>
          <p:cNvPr id="17" name="AutoShape 17"/>
          <p:cNvSpPr/>
          <p:nvPr/>
        </p:nvSpPr>
        <p:spPr>
          <a:xfrm rot="-5400000">
            <a:off x="2100897" y="5055732"/>
            <a:ext cx="912658" cy="0"/>
          </a:xfrm>
          <a:prstGeom prst="line">
            <a:avLst/>
          </a:prstGeom>
          <a:ln w="38100" cap="flat">
            <a:solidFill>
              <a:srgbClr val="C4D2F8"/>
            </a:solidFill>
            <a:prstDash val="sysDot"/>
            <a:headEnd type="none" w="sm" len="sm"/>
            <a:tailEnd type="oval" w="lg" len="lg"/>
          </a:ln>
        </p:spPr>
      </p:sp>
      <p:sp>
        <p:nvSpPr>
          <p:cNvPr id="18" name="TextBox 18"/>
          <p:cNvSpPr txBox="1"/>
          <p:nvPr/>
        </p:nvSpPr>
        <p:spPr>
          <a:xfrm>
            <a:off x="826609" y="3002604"/>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19" name="AutoShape 19"/>
          <p:cNvSpPr/>
          <p:nvPr/>
        </p:nvSpPr>
        <p:spPr>
          <a:xfrm rot="-5400000">
            <a:off x="7338174" y="5055732"/>
            <a:ext cx="912658" cy="0"/>
          </a:xfrm>
          <a:prstGeom prst="line">
            <a:avLst/>
          </a:prstGeom>
          <a:ln w="38100" cap="flat">
            <a:solidFill>
              <a:srgbClr val="C4D2F8"/>
            </a:solidFill>
            <a:prstDash val="sysDot"/>
            <a:headEnd type="none" w="sm" len="sm"/>
            <a:tailEnd type="oval" w="lg" len="lg"/>
          </a:ln>
        </p:spPr>
      </p:sp>
      <p:sp>
        <p:nvSpPr>
          <p:cNvPr id="20" name="TextBox 20"/>
          <p:cNvSpPr txBox="1"/>
          <p:nvPr/>
        </p:nvSpPr>
        <p:spPr>
          <a:xfrm>
            <a:off x="6048646" y="3002604"/>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1" name="AutoShape 21"/>
          <p:cNvSpPr/>
          <p:nvPr/>
        </p:nvSpPr>
        <p:spPr>
          <a:xfrm rot="-5400000">
            <a:off x="12609741" y="5074373"/>
            <a:ext cx="912658" cy="0"/>
          </a:xfrm>
          <a:prstGeom prst="line">
            <a:avLst/>
          </a:prstGeom>
          <a:ln w="38100" cap="flat">
            <a:solidFill>
              <a:srgbClr val="C4D2F8"/>
            </a:solidFill>
            <a:prstDash val="sysDot"/>
            <a:headEnd type="none" w="sm" len="sm"/>
            <a:tailEnd type="oval" w="lg" len="lg"/>
          </a:ln>
        </p:spPr>
      </p:sp>
      <p:sp>
        <p:nvSpPr>
          <p:cNvPr id="22" name="TextBox 22"/>
          <p:cNvSpPr txBox="1"/>
          <p:nvPr/>
        </p:nvSpPr>
        <p:spPr>
          <a:xfrm>
            <a:off x="11320213" y="3030513"/>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3" name="AutoShape 23"/>
          <p:cNvSpPr/>
          <p:nvPr/>
        </p:nvSpPr>
        <p:spPr>
          <a:xfrm rot="-5400000">
            <a:off x="4725413" y="7349344"/>
            <a:ext cx="912658" cy="0"/>
          </a:xfrm>
          <a:prstGeom prst="line">
            <a:avLst/>
          </a:prstGeom>
          <a:ln w="38100" cap="flat">
            <a:solidFill>
              <a:srgbClr val="C4D2F8"/>
            </a:solidFill>
            <a:prstDash val="sysDot"/>
            <a:headEnd type="oval" w="lg" len="lg"/>
            <a:tailEnd type="none" w="sm" len="sm"/>
          </a:ln>
        </p:spPr>
      </p:sp>
      <p:sp>
        <p:nvSpPr>
          <p:cNvPr id="24" name="TextBox 24"/>
          <p:cNvSpPr txBox="1"/>
          <p:nvPr/>
        </p:nvSpPr>
        <p:spPr>
          <a:xfrm>
            <a:off x="3451125"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5" name="AutoShape 25"/>
          <p:cNvSpPr/>
          <p:nvPr/>
        </p:nvSpPr>
        <p:spPr>
          <a:xfrm rot="-5400000">
            <a:off x="9981578" y="7349344"/>
            <a:ext cx="912658" cy="0"/>
          </a:xfrm>
          <a:prstGeom prst="line">
            <a:avLst/>
          </a:prstGeom>
          <a:ln w="38100" cap="flat">
            <a:solidFill>
              <a:srgbClr val="C4D2F8"/>
            </a:solidFill>
            <a:prstDash val="sysDot"/>
            <a:headEnd type="oval" w="lg" len="lg"/>
            <a:tailEnd type="none" w="sm" len="sm"/>
          </a:ln>
        </p:spPr>
      </p:sp>
      <p:sp>
        <p:nvSpPr>
          <p:cNvPr id="26" name="TextBox 26"/>
          <p:cNvSpPr txBox="1"/>
          <p:nvPr/>
        </p:nvSpPr>
        <p:spPr>
          <a:xfrm>
            <a:off x="8692050"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sp>
        <p:nvSpPr>
          <p:cNvPr id="27" name="AutoShape 27"/>
          <p:cNvSpPr/>
          <p:nvPr/>
        </p:nvSpPr>
        <p:spPr>
          <a:xfrm rot="-5400000">
            <a:off x="15237905" y="7349344"/>
            <a:ext cx="912658" cy="0"/>
          </a:xfrm>
          <a:prstGeom prst="line">
            <a:avLst/>
          </a:prstGeom>
          <a:ln w="38100" cap="flat">
            <a:solidFill>
              <a:srgbClr val="C4D2F8"/>
            </a:solidFill>
            <a:prstDash val="sysDot"/>
            <a:headEnd type="oval" w="lg" len="lg"/>
            <a:tailEnd type="none" w="sm" len="sm"/>
          </a:ln>
        </p:spPr>
      </p:sp>
      <p:sp>
        <p:nvSpPr>
          <p:cNvPr id="28" name="TextBox 28"/>
          <p:cNvSpPr txBox="1"/>
          <p:nvPr/>
        </p:nvSpPr>
        <p:spPr>
          <a:xfrm>
            <a:off x="13948377" y="8036015"/>
            <a:ext cx="3491714" cy="1510665"/>
          </a:xfrm>
          <a:prstGeom prst="rect">
            <a:avLst/>
          </a:prstGeom>
        </p:spPr>
        <p:txBody>
          <a:bodyPr lIns="0" tIns="0" rIns="0" bIns="0" rtlCol="0" anchor="t">
            <a:spAutoFit/>
          </a:bodyPr>
          <a:lstStyle/>
          <a:p>
            <a:pPr algn="ctr">
              <a:lnSpc>
                <a:spcPts val="2400"/>
              </a:lnSpc>
            </a:pPr>
            <a:r>
              <a:rPr lang="en-US" sz="1600" spc="40">
                <a:solidFill>
                  <a:srgbClr val="545454"/>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545454"/>
              </a:solidFill>
              <a:ea typeface="思源黑体-粗体" panose="020B0800000000000000" charset="-122"/>
            </a:endParaRPr>
          </a:p>
        </p:txBody>
      </p:sp>
      <p:grpSp>
        <p:nvGrpSpPr>
          <p:cNvPr id="29" name="Group 29"/>
          <p:cNvGrpSpPr/>
          <p:nvPr/>
        </p:nvGrpSpPr>
        <p:grpSpPr>
          <a:xfrm>
            <a:off x="17268" y="9113021"/>
            <a:ext cx="1155468" cy="1173979"/>
            <a:chOff x="0" y="0"/>
            <a:chExt cx="1540625" cy="1565306"/>
          </a:xfrm>
        </p:grpSpPr>
        <p:grpSp>
          <p:nvGrpSpPr>
            <p:cNvPr id="30" name="Group 30"/>
            <p:cNvGrpSpPr/>
            <p:nvPr/>
          </p:nvGrpSpPr>
          <p:grpSpPr>
            <a:xfrm>
              <a:off x="0" y="595354"/>
              <a:ext cx="969952" cy="969952"/>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33" name="Group 33"/>
            <p:cNvGrpSpPr/>
            <p:nvPr/>
          </p:nvGrpSpPr>
          <p:grpSpPr>
            <a:xfrm>
              <a:off x="945271" y="0"/>
              <a:ext cx="595354" cy="595354"/>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36" name="Group 36"/>
          <p:cNvGrpSpPr/>
          <p:nvPr/>
        </p:nvGrpSpPr>
        <p:grpSpPr>
          <a:xfrm>
            <a:off x="17132532" y="0"/>
            <a:ext cx="1155468" cy="1173979"/>
            <a:chOff x="0" y="0"/>
            <a:chExt cx="1540625" cy="1565306"/>
          </a:xfrm>
        </p:grpSpPr>
        <p:grpSp>
          <p:nvGrpSpPr>
            <p:cNvPr id="37" name="Group 37"/>
            <p:cNvGrpSpPr/>
            <p:nvPr/>
          </p:nvGrpSpPr>
          <p:grpSpPr>
            <a:xfrm>
              <a:off x="0" y="595354"/>
              <a:ext cx="969952" cy="969952"/>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a:off x="945271" y="0"/>
              <a:ext cx="595354" cy="595354"/>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pic>
        <p:nvPicPr>
          <p:cNvPr id="43" name="Picture 43" descr="/private/var/folders/f6/7nsh5b515ts31ks591qt51480000gn/T/com.kingsoft.wpsoffice.mac/picturecompress_20221217152541/output_21.pngoutput_21"/>
          <p:cNvPicPr>
            <a:picLocks noChangeAspect="1"/>
          </p:cNvPicPr>
          <p:nvPr/>
        </p:nvPicPr>
        <p:blipFill>
          <a:blip r:embed="rId3"/>
          <a:srcRect/>
          <a:stretch>
            <a:fillRect/>
          </a:stretch>
        </p:blipFill>
        <p:spPr>
          <a:xfrm>
            <a:off x="85750" y="81774"/>
            <a:ext cx="3784998" cy="1077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down)">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down)">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5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down)">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down)">
                                      <p:cBhvr>
                                        <p:cTn id="1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0" grpId="0"/>
      <p:bldP spid="10" grpId="1"/>
      <p:bldP spid="12" grpId="0"/>
      <p:bldP spid="12" grpId="1"/>
      <p:bldP spid="14" grpId="0"/>
      <p:bldP spid="14" grpId="1"/>
      <p:bldP spid="16" grpId="0"/>
      <p:bldP spid="16" grpId="1"/>
      <p:bldP spid="18" grpId="0"/>
      <p:bldP spid="18" grpId="1"/>
      <p:bldP spid="20" grpId="0"/>
      <p:bldP spid="20" grpId="1"/>
      <p:bldP spid="22" grpId="0"/>
      <p:bldP spid="22" grpId="1"/>
      <p:bldP spid="24" grpId="0"/>
      <p:bldP spid="24" grpId="1"/>
      <p:bldP spid="26" grpId="0"/>
      <p:bldP spid="26" grpId="1"/>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vate/var/folders/f6/7nsh5b515ts31ks591qt51480000gn/T/com.kingsoft.wpsoffice.mac/picturecompress_20221217152541/output_22.pngoutput_2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4678004" y="677504"/>
            <a:ext cx="8931993" cy="893199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5CE9">
                <a:alpha val="60000"/>
              </a:srgbClr>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2518264" y="4338765"/>
            <a:ext cx="13251472" cy="1657096"/>
          </a:xfrm>
          <a:prstGeom prst="rect">
            <a:avLst/>
          </a:prstGeom>
        </p:spPr>
        <p:txBody>
          <a:bodyPr lIns="0" tIns="0" rIns="0" bIns="0" rtlCol="0" anchor="t">
            <a:spAutoFit/>
          </a:bodyPr>
          <a:lstStyle/>
          <a:p>
            <a:pPr algn="ctr">
              <a:lnSpc>
                <a:spcPts val="12990"/>
              </a:lnSpc>
            </a:pPr>
            <a:r>
              <a:rPr lang="en-US" sz="11200" spc="447">
                <a:solidFill>
                  <a:srgbClr val="FFFFFF"/>
                </a:solidFill>
                <a:ea typeface="思源黑体-粗体 Bold"/>
              </a:rPr>
              <a:t>过程难点反思</a:t>
            </a:r>
            <a:endParaRPr lang="en-US" sz="11200" spc="447">
              <a:solidFill>
                <a:srgbClr val="FFFFFF"/>
              </a:solidFill>
              <a:ea typeface="思源黑体-粗体 Bold"/>
            </a:endParaRPr>
          </a:p>
        </p:txBody>
      </p:sp>
      <p:sp>
        <p:nvSpPr>
          <p:cNvPr id="8" name="TextBox 8"/>
          <p:cNvSpPr txBox="1"/>
          <p:nvPr/>
        </p:nvSpPr>
        <p:spPr>
          <a:xfrm>
            <a:off x="2518264" y="1929422"/>
            <a:ext cx="13251472" cy="2076450"/>
          </a:xfrm>
          <a:prstGeom prst="rect">
            <a:avLst/>
          </a:prstGeom>
        </p:spPr>
        <p:txBody>
          <a:bodyPr lIns="0" tIns="0" rIns="0" bIns="0" rtlCol="0" anchor="t">
            <a:spAutoFit/>
          </a:bodyPr>
          <a:lstStyle/>
          <a:p>
            <a:pPr algn="ctr">
              <a:lnSpc>
                <a:spcPts val="16800"/>
              </a:lnSpc>
            </a:pPr>
            <a:r>
              <a:rPr lang="en-US" sz="12000" spc="455">
                <a:solidFill>
                  <a:srgbClr val="FFFFFF"/>
                </a:solidFill>
                <a:latin typeface="Batangas" panose="00000800000000000000"/>
              </a:rPr>
              <a:t>02 </a:t>
            </a:r>
            <a:endParaRPr lang="en-US" sz="12000" spc="455">
              <a:solidFill>
                <a:srgbClr val="FFFFFF"/>
              </a:solidFill>
              <a:latin typeface="Batangas" panose="00000800000000000000"/>
            </a:endParaRPr>
          </a:p>
        </p:txBody>
      </p:sp>
      <p:grpSp>
        <p:nvGrpSpPr>
          <p:cNvPr id="9" name="Group 9"/>
          <p:cNvGrpSpPr/>
          <p:nvPr/>
        </p:nvGrpSpPr>
        <p:grpSpPr>
          <a:xfrm>
            <a:off x="17104496" y="-14937"/>
            <a:ext cx="1173979" cy="1173979"/>
            <a:chOff x="0" y="0"/>
            <a:chExt cx="1565306" cy="1565306"/>
          </a:xfrm>
        </p:grpSpPr>
        <p:grpSp>
          <p:nvGrpSpPr>
            <p:cNvPr id="10" name="Group 10"/>
            <p:cNvGrpSpPr/>
            <p:nvPr/>
          </p:nvGrpSpPr>
          <p:grpSpPr>
            <a:xfrm>
              <a:off x="595354" y="0"/>
              <a:ext cx="969952" cy="9699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0" y="969952"/>
              <a:ext cx="595354" cy="59535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grpSp>
        <p:nvGrpSpPr>
          <p:cNvPr id="16" name="Group 16"/>
          <p:cNvGrpSpPr/>
          <p:nvPr/>
        </p:nvGrpSpPr>
        <p:grpSpPr>
          <a:xfrm>
            <a:off x="17268" y="9113021"/>
            <a:ext cx="1155468" cy="1173979"/>
            <a:chOff x="0" y="0"/>
            <a:chExt cx="1540625" cy="1565306"/>
          </a:xfrm>
        </p:grpSpPr>
        <p:grpSp>
          <p:nvGrpSpPr>
            <p:cNvPr id="17" name="Group 17"/>
            <p:cNvGrpSpPr/>
            <p:nvPr/>
          </p:nvGrpSpPr>
          <p:grpSpPr>
            <a:xfrm>
              <a:off x="0" y="595354"/>
              <a:ext cx="969952" cy="969952"/>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a:off x="945271" y="0"/>
              <a:ext cx="595354" cy="59535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A5C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1175" y="0"/>
            <a:ext cx="12122642" cy="10287000"/>
            <a:chOff x="0" y="0"/>
            <a:chExt cx="3192795" cy="2709333"/>
          </a:xfrm>
        </p:grpSpPr>
        <p:sp>
          <p:nvSpPr>
            <p:cNvPr id="3" name="Freeform 3"/>
            <p:cNvSpPr/>
            <p:nvPr/>
          </p:nvSpPr>
          <p:spPr>
            <a:xfrm>
              <a:off x="0" y="0"/>
              <a:ext cx="3192795" cy="2709333"/>
            </a:xfrm>
            <a:custGeom>
              <a:avLst/>
              <a:gdLst/>
              <a:ahLst/>
              <a:cxnLst/>
              <a:rect l="l" t="t" r="r" b="b"/>
              <a:pathLst>
                <a:path w="3192795" h="2709333">
                  <a:moveTo>
                    <a:pt x="0" y="0"/>
                  </a:moveTo>
                  <a:lnTo>
                    <a:pt x="3192795" y="0"/>
                  </a:lnTo>
                  <a:lnTo>
                    <a:pt x="3192795" y="2709333"/>
                  </a:lnTo>
                  <a:lnTo>
                    <a:pt x="0" y="2709333"/>
                  </a:lnTo>
                  <a:close/>
                </a:path>
              </a:pathLst>
            </a:custGeom>
            <a:solidFill>
              <a:srgbClr val="2A5C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5" name="Group 5"/>
          <p:cNvGrpSpPr>
            <a:grpSpLocks noChangeAspect="1"/>
          </p:cNvGrpSpPr>
          <p:nvPr/>
        </p:nvGrpSpPr>
        <p:grpSpPr>
          <a:xfrm>
            <a:off x="11923335" y="1540705"/>
            <a:ext cx="5412165" cy="7205590"/>
            <a:chOff x="0" y="0"/>
            <a:chExt cx="3663950" cy="4878070"/>
          </a:xfrm>
        </p:grpSpPr>
        <p:sp>
          <p:nvSpPr>
            <p:cNvPr id="6" name="Freeform 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1"/>
              <a:stretch>
                <a:fillRect l="-50291" r="-50291"/>
              </a:stretch>
            </a:blipFill>
          </p:spPr>
        </p:sp>
        <p:sp>
          <p:nvSpPr>
            <p:cNvPr id="7" name="Freeform 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2F6FF"/>
            </a:solidFill>
          </p:spPr>
        </p:sp>
      </p:grpSp>
      <p:sp>
        <p:nvSpPr>
          <p:cNvPr id="8" name="AutoShape 8"/>
          <p:cNvSpPr/>
          <p:nvPr/>
        </p:nvSpPr>
        <p:spPr>
          <a:xfrm>
            <a:off x="2748634" y="2152213"/>
            <a:ext cx="6492240" cy="0"/>
          </a:xfrm>
          <a:prstGeom prst="line">
            <a:avLst/>
          </a:prstGeom>
          <a:ln w="38100" cap="flat">
            <a:solidFill>
              <a:srgbClr val="C4D2F8"/>
            </a:solidFill>
            <a:prstDash val="sysDot"/>
            <a:headEnd type="oval" w="lg" len="lg"/>
            <a:tailEnd type="oval" w="lg" len="lg"/>
          </a:ln>
        </p:spPr>
      </p:sp>
      <p:sp>
        <p:nvSpPr>
          <p:cNvPr id="9" name="TextBox 9"/>
          <p:cNvSpPr txBox="1"/>
          <p:nvPr/>
        </p:nvSpPr>
        <p:spPr>
          <a:xfrm>
            <a:off x="2748634" y="814898"/>
            <a:ext cx="5397039" cy="798957"/>
          </a:xfrm>
          <a:prstGeom prst="rect">
            <a:avLst/>
          </a:prstGeom>
        </p:spPr>
        <p:txBody>
          <a:bodyPr lIns="0" tIns="0" rIns="0" bIns="0" rtlCol="0" anchor="t">
            <a:spAutoFit/>
          </a:bodyPr>
          <a:lstStyle/>
          <a:p>
            <a:pPr>
              <a:lnSpc>
                <a:spcPts val="6265"/>
              </a:lnSpc>
            </a:pPr>
            <a:r>
              <a:rPr lang="en-US" sz="5400">
                <a:solidFill>
                  <a:srgbClr val="FFFFFF"/>
                </a:solidFill>
                <a:ea typeface="思源黑体-粗体 Bold"/>
              </a:rPr>
              <a:t>过程难点反思</a:t>
            </a:r>
            <a:endParaRPr lang="en-US" sz="5400">
              <a:solidFill>
                <a:srgbClr val="FFFFFF"/>
              </a:solidFill>
              <a:ea typeface="思源黑体-粗体 Bold"/>
            </a:endParaRPr>
          </a:p>
        </p:txBody>
      </p:sp>
      <p:sp>
        <p:nvSpPr>
          <p:cNvPr id="10" name="TextBox 10"/>
          <p:cNvSpPr txBox="1"/>
          <p:nvPr/>
        </p:nvSpPr>
        <p:spPr>
          <a:xfrm>
            <a:off x="2748634" y="2968430"/>
            <a:ext cx="7630326" cy="5777865"/>
          </a:xfrm>
          <a:prstGeom prst="rect">
            <a:avLst/>
          </a:prstGeom>
        </p:spPr>
        <p:txBody>
          <a:bodyPr lIns="0" tIns="0" rIns="0" bIns="0" rtlCol="0" anchor="t">
            <a:spAutoFit/>
          </a:bodyPr>
          <a:lstStyle/>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a:p>
            <a:pPr>
              <a:lnSpc>
                <a:spcPts val="2400"/>
              </a:lnSpc>
            </a:pPr>
            <a:endParaRPr lang="en-US" sz="1600" spc="40">
              <a:solidFill>
                <a:srgbClr val="FFFFFF"/>
              </a:solidFill>
              <a:ea typeface="思源黑体-粗体" panose="020B0800000000000000" charset="-122"/>
            </a:endParaRPr>
          </a:p>
          <a:p>
            <a:pPr>
              <a:lnSpc>
                <a:spcPts val="2400"/>
              </a:lnSpc>
            </a:pPr>
            <a:r>
              <a:rPr lang="en-US" sz="1600" spc="40">
                <a:solidFill>
                  <a:srgbClr val="FFFFFF"/>
                </a:solidFill>
                <a:ea typeface="思源黑体-粗体" panose="020B0800000000000000" charset="-122"/>
              </a:rPr>
              <a:t>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请在这里输入文字</a:t>
            </a:r>
            <a:endParaRPr lang="en-US" sz="1600" spc="40">
              <a:solidFill>
                <a:srgbClr val="FFFFFF"/>
              </a:solidFill>
              <a:ea typeface="思源黑体-粗体"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5563</Words>
  <Application>WPS 演示</Application>
  <PresentationFormat>自定义</PresentationFormat>
  <Paragraphs>280</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思源黑体-超粗体 Bold</vt:lpstr>
      <vt:lpstr>汉仪中黑KW</vt:lpstr>
      <vt:lpstr>魏碑-简</vt:lpstr>
      <vt:lpstr>思源黑体-粗体</vt:lpstr>
      <vt:lpstr>思源黑体-粗体 Bold</vt:lpstr>
      <vt:lpstr>Batangas</vt:lpstr>
      <vt:lpstr>WenQuanYi</vt:lpstr>
      <vt:lpstr>Calibri</vt:lpstr>
      <vt:lpstr>微软雅黑</vt:lpstr>
      <vt:lpstr>汉仪旗黑</vt:lpstr>
      <vt:lpstr>宋体</vt:lpstr>
      <vt:lpstr>Arial Unicode MS</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蓝色商务通用工作汇报演示文稿</dc:title>
  <dc:creator/>
  <cp:lastModifiedBy>allenpandas</cp:lastModifiedBy>
  <cp:revision>6</cp:revision>
  <dcterms:created xsi:type="dcterms:W3CDTF">2022-12-17T07:25:53Z</dcterms:created>
  <dcterms:modified xsi:type="dcterms:W3CDTF">2022-12-17T07:25:53Z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B8E41838C06CF28B48207563E5843310</vt:lpwstr>
  </property>
  <property fmtid="{D5CDD505-2E9C-101B-9397-08002B2CF9AE}" pid="3" name="KSOProductBuildVer">
    <vt:lpwstr>2052-5.1.1.7676</vt:lpwstr>
  </property>
</Properties>
</file>